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0" r:id="rId7"/>
    <p:sldId id="262" r:id="rId8"/>
    <p:sldId id="263" r:id="rId9"/>
    <p:sldId id="266" r:id="rId10"/>
    <p:sldId id="264"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32" y="53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FA4D41-766C-48DE-9D9D-165F5D14AB2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C3F3A36-6691-448D-B4E1-8C9906895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51B83FA-3E0A-4A30-95E8-8F728603E825}"/>
              </a:ext>
            </a:extLst>
          </p:cNvPr>
          <p:cNvSpPr>
            <a:spLocks noGrp="1"/>
          </p:cNvSpPr>
          <p:nvPr>
            <p:ph type="dt" sz="half" idx="10"/>
          </p:nvPr>
        </p:nvSpPr>
        <p:spPr/>
        <p:txBody>
          <a:bodyPr/>
          <a:lstStyle/>
          <a:p>
            <a:fld id="{0077E0C8-CB78-4273-B84C-07626B6DF816}" type="datetimeFigureOut">
              <a:rPr lang="ru-RU" smtClean="0"/>
              <a:t>20.04.2020</a:t>
            </a:fld>
            <a:endParaRPr lang="ru-RU"/>
          </a:p>
        </p:txBody>
      </p:sp>
      <p:sp>
        <p:nvSpPr>
          <p:cNvPr id="5" name="Нижний колонтитул 4">
            <a:extLst>
              <a:ext uri="{FF2B5EF4-FFF2-40B4-BE49-F238E27FC236}">
                <a16:creationId xmlns:a16="http://schemas.microsoft.com/office/drawing/2014/main" id="{AB7B91F3-508E-4689-A084-9A7E6D9D0D2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831809-9B3E-4CD3-8BA2-E554AD2044BE}"/>
              </a:ext>
            </a:extLst>
          </p:cNvPr>
          <p:cNvSpPr>
            <a:spLocks noGrp="1"/>
          </p:cNvSpPr>
          <p:nvPr>
            <p:ph type="sldNum" sz="quarter" idx="12"/>
          </p:nvPr>
        </p:nvSpPr>
        <p:spPr/>
        <p:txBody>
          <a:bodyPr/>
          <a:lstStyle/>
          <a:p>
            <a:fld id="{4B087AF8-AA51-449A-9D2B-3B2B821E91DF}" type="slidenum">
              <a:rPr lang="ru-RU" smtClean="0"/>
              <a:t>‹#›</a:t>
            </a:fld>
            <a:endParaRPr lang="ru-RU"/>
          </a:p>
        </p:txBody>
      </p:sp>
    </p:spTree>
    <p:extLst>
      <p:ext uri="{BB962C8B-B14F-4D97-AF65-F5344CB8AC3E}">
        <p14:creationId xmlns:p14="http://schemas.microsoft.com/office/powerpoint/2010/main" val="91988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8C2BA4-706B-45B9-A6E6-4459E05BAA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68438DD-6D28-437F-AD21-4D0BD593005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33759B8-93DF-45CC-A0ED-5A1D947BFAF2}"/>
              </a:ext>
            </a:extLst>
          </p:cNvPr>
          <p:cNvSpPr>
            <a:spLocks noGrp="1"/>
          </p:cNvSpPr>
          <p:nvPr>
            <p:ph type="dt" sz="half" idx="10"/>
          </p:nvPr>
        </p:nvSpPr>
        <p:spPr/>
        <p:txBody>
          <a:bodyPr/>
          <a:lstStyle/>
          <a:p>
            <a:fld id="{0077E0C8-CB78-4273-B84C-07626B6DF816}" type="datetimeFigureOut">
              <a:rPr lang="ru-RU" smtClean="0"/>
              <a:t>20.04.2020</a:t>
            </a:fld>
            <a:endParaRPr lang="ru-RU"/>
          </a:p>
        </p:txBody>
      </p:sp>
      <p:sp>
        <p:nvSpPr>
          <p:cNvPr id="5" name="Нижний колонтитул 4">
            <a:extLst>
              <a:ext uri="{FF2B5EF4-FFF2-40B4-BE49-F238E27FC236}">
                <a16:creationId xmlns:a16="http://schemas.microsoft.com/office/drawing/2014/main" id="{B5E4B8A2-2312-4DAE-A6D1-1ED50C1F786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338232F-8D83-4AED-BA5F-E1C444A87F99}"/>
              </a:ext>
            </a:extLst>
          </p:cNvPr>
          <p:cNvSpPr>
            <a:spLocks noGrp="1"/>
          </p:cNvSpPr>
          <p:nvPr>
            <p:ph type="sldNum" sz="quarter" idx="12"/>
          </p:nvPr>
        </p:nvSpPr>
        <p:spPr/>
        <p:txBody>
          <a:bodyPr/>
          <a:lstStyle/>
          <a:p>
            <a:fld id="{4B087AF8-AA51-449A-9D2B-3B2B821E91DF}" type="slidenum">
              <a:rPr lang="ru-RU" smtClean="0"/>
              <a:t>‹#›</a:t>
            </a:fld>
            <a:endParaRPr lang="ru-RU"/>
          </a:p>
        </p:txBody>
      </p:sp>
    </p:spTree>
    <p:extLst>
      <p:ext uri="{BB962C8B-B14F-4D97-AF65-F5344CB8AC3E}">
        <p14:creationId xmlns:p14="http://schemas.microsoft.com/office/powerpoint/2010/main" val="27329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30E7614-2D05-41FE-98E3-6513F5D1800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5523ECE-0DE6-497A-9C69-131C51F542E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E34A922-BA26-4522-9DBD-C85BE467475B}"/>
              </a:ext>
            </a:extLst>
          </p:cNvPr>
          <p:cNvSpPr>
            <a:spLocks noGrp="1"/>
          </p:cNvSpPr>
          <p:nvPr>
            <p:ph type="dt" sz="half" idx="10"/>
          </p:nvPr>
        </p:nvSpPr>
        <p:spPr/>
        <p:txBody>
          <a:bodyPr/>
          <a:lstStyle/>
          <a:p>
            <a:fld id="{0077E0C8-CB78-4273-B84C-07626B6DF816}" type="datetimeFigureOut">
              <a:rPr lang="ru-RU" smtClean="0"/>
              <a:t>20.04.2020</a:t>
            </a:fld>
            <a:endParaRPr lang="ru-RU"/>
          </a:p>
        </p:txBody>
      </p:sp>
      <p:sp>
        <p:nvSpPr>
          <p:cNvPr id="5" name="Нижний колонтитул 4">
            <a:extLst>
              <a:ext uri="{FF2B5EF4-FFF2-40B4-BE49-F238E27FC236}">
                <a16:creationId xmlns:a16="http://schemas.microsoft.com/office/drawing/2014/main" id="{FEC76B0D-5D84-4C2E-A204-14A4C7C1B01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6D7823B-9681-44C5-AC63-4D2F5F496787}"/>
              </a:ext>
            </a:extLst>
          </p:cNvPr>
          <p:cNvSpPr>
            <a:spLocks noGrp="1"/>
          </p:cNvSpPr>
          <p:nvPr>
            <p:ph type="sldNum" sz="quarter" idx="12"/>
          </p:nvPr>
        </p:nvSpPr>
        <p:spPr/>
        <p:txBody>
          <a:bodyPr/>
          <a:lstStyle/>
          <a:p>
            <a:fld id="{4B087AF8-AA51-449A-9D2B-3B2B821E91DF}" type="slidenum">
              <a:rPr lang="ru-RU" smtClean="0"/>
              <a:t>‹#›</a:t>
            </a:fld>
            <a:endParaRPr lang="ru-RU"/>
          </a:p>
        </p:txBody>
      </p:sp>
    </p:spTree>
    <p:extLst>
      <p:ext uri="{BB962C8B-B14F-4D97-AF65-F5344CB8AC3E}">
        <p14:creationId xmlns:p14="http://schemas.microsoft.com/office/powerpoint/2010/main" val="48850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747065-E1F9-4F06-B785-6B8CB2F0B4C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4CF47A3-32A9-4131-A581-5250DF6CDEC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80903C1-35FB-4243-BAF4-9A62209B39B1}"/>
              </a:ext>
            </a:extLst>
          </p:cNvPr>
          <p:cNvSpPr>
            <a:spLocks noGrp="1"/>
          </p:cNvSpPr>
          <p:nvPr>
            <p:ph type="dt" sz="half" idx="10"/>
          </p:nvPr>
        </p:nvSpPr>
        <p:spPr/>
        <p:txBody>
          <a:bodyPr/>
          <a:lstStyle/>
          <a:p>
            <a:fld id="{0077E0C8-CB78-4273-B84C-07626B6DF816}" type="datetimeFigureOut">
              <a:rPr lang="ru-RU" smtClean="0"/>
              <a:t>20.04.2020</a:t>
            </a:fld>
            <a:endParaRPr lang="ru-RU"/>
          </a:p>
        </p:txBody>
      </p:sp>
      <p:sp>
        <p:nvSpPr>
          <p:cNvPr id="5" name="Нижний колонтитул 4">
            <a:extLst>
              <a:ext uri="{FF2B5EF4-FFF2-40B4-BE49-F238E27FC236}">
                <a16:creationId xmlns:a16="http://schemas.microsoft.com/office/drawing/2014/main" id="{69DDB0D2-ADA2-4F18-8E3D-18ABBDE0369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9F20C9C-89B9-41EA-879D-9E6AD371204D}"/>
              </a:ext>
            </a:extLst>
          </p:cNvPr>
          <p:cNvSpPr>
            <a:spLocks noGrp="1"/>
          </p:cNvSpPr>
          <p:nvPr>
            <p:ph type="sldNum" sz="quarter" idx="12"/>
          </p:nvPr>
        </p:nvSpPr>
        <p:spPr/>
        <p:txBody>
          <a:bodyPr/>
          <a:lstStyle/>
          <a:p>
            <a:fld id="{4B087AF8-AA51-449A-9D2B-3B2B821E91DF}" type="slidenum">
              <a:rPr lang="ru-RU" smtClean="0"/>
              <a:t>‹#›</a:t>
            </a:fld>
            <a:endParaRPr lang="ru-RU"/>
          </a:p>
        </p:txBody>
      </p:sp>
    </p:spTree>
    <p:extLst>
      <p:ext uri="{BB962C8B-B14F-4D97-AF65-F5344CB8AC3E}">
        <p14:creationId xmlns:p14="http://schemas.microsoft.com/office/powerpoint/2010/main" val="419447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E72249-CB40-4153-86E2-9B0AD757DC1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DB76A50-96AE-45FB-AC81-8469689C0F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10F8E73-CBC7-4D67-A669-6D35C1D6873A}"/>
              </a:ext>
            </a:extLst>
          </p:cNvPr>
          <p:cNvSpPr>
            <a:spLocks noGrp="1"/>
          </p:cNvSpPr>
          <p:nvPr>
            <p:ph type="dt" sz="half" idx="10"/>
          </p:nvPr>
        </p:nvSpPr>
        <p:spPr/>
        <p:txBody>
          <a:bodyPr/>
          <a:lstStyle/>
          <a:p>
            <a:fld id="{0077E0C8-CB78-4273-B84C-07626B6DF816}" type="datetimeFigureOut">
              <a:rPr lang="ru-RU" smtClean="0"/>
              <a:t>20.04.2020</a:t>
            </a:fld>
            <a:endParaRPr lang="ru-RU"/>
          </a:p>
        </p:txBody>
      </p:sp>
      <p:sp>
        <p:nvSpPr>
          <p:cNvPr id="5" name="Нижний колонтитул 4">
            <a:extLst>
              <a:ext uri="{FF2B5EF4-FFF2-40B4-BE49-F238E27FC236}">
                <a16:creationId xmlns:a16="http://schemas.microsoft.com/office/drawing/2014/main" id="{E34042C2-BF96-49BE-A19A-D0836D04F96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7838785-928E-48B3-9839-42C612B510FE}"/>
              </a:ext>
            </a:extLst>
          </p:cNvPr>
          <p:cNvSpPr>
            <a:spLocks noGrp="1"/>
          </p:cNvSpPr>
          <p:nvPr>
            <p:ph type="sldNum" sz="quarter" idx="12"/>
          </p:nvPr>
        </p:nvSpPr>
        <p:spPr/>
        <p:txBody>
          <a:bodyPr/>
          <a:lstStyle/>
          <a:p>
            <a:fld id="{4B087AF8-AA51-449A-9D2B-3B2B821E91DF}" type="slidenum">
              <a:rPr lang="ru-RU" smtClean="0"/>
              <a:t>‹#›</a:t>
            </a:fld>
            <a:endParaRPr lang="ru-RU"/>
          </a:p>
        </p:txBody>
      </p:sp>
    </p:spTree>
    <p:extLst>
      <p:ext uri="{BB962C8B-B14F-4D97-AF65-F5344CB8AC3E}">
        <p14:creationId xmlns:p14="http://schemas.microsoft.com/office/powerpoint/2010/main" val="337116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2F7FED-4100-4C44-B36B-6CCAC1D894D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D723926-CF53-46FF-86FB-388F2B12D6C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285A67D-B39E-4F60-B053-5A1E75301E8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BCF25AB-AEA4-443F-82EF-73D2CED29CC4}"/>
              </a:ext>
            </a:extLst>
          </p:cNvPr>
          <p:cNvSpPr>
            <a:spLocks noGrp="1"/>
          </p:cNvSpPr>
          <p:nvPr>
            <p:ph type="dt" sz="half" idx="10"/>
          </p:nvPr>
        </p:nvSpPr>
        <p:spPr/>
        <p:txBody>
          <a:bodyPr/>
          <a:lstStyle/>
          <a:p>
            <a:fld id="{0077E0C8-CB78-4273-B84C-07626B6DF816}" type="datetimeFigureOut">
              <a:rPr lang="ru-RU" smtClean="0"/>
              <a:t>20.04.2020</a:t>
            </a:fld>
            <a:endParaRPr lang="ru-RU"/>
          </a:p>
        </p:txBody>
      </p:sp>
      <p:sp>
        <p:nvSpPr>
          <p:cNvPr id="6" name="Нижний колонтитул 5">
            <a:extLst>
              <a:ext uri="{FF2B5EF4-FFF2-40B4-BE49-F238E27FC236}">
                <a16:creationId xmlns:a16="http://schemas.microsoft.com/office/drawing/2014/main" id="{A66B4F2A-C072-462E-86CE-3AC8CC21894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6EC4694-15DA-49EB-B450-B73F704EDA74}"/>
              </a:ext>
            </a:extLst>
          </p:cNvPr>
          <p:cNvSpPr>
            <a:spLocks noGrp="1"/>
          </p:cNvSpPr>
          <p:nvPr>
            <p:ph type="sldNum" sz="quarter" idx="12"/>
          </p:nvPr>
        </p:nvSpPr>
        <p:spPr/>
        <p:txBody>
          <a:bodyPr/>
          <a:lstStyle/>
          <a:p>
            <a:fld id="{4B087AF8-AA51-449A-9D2B-3B2B821E91DF}" type="slidenum">
              <a:rPr lang="ru-RU" smtClean="0"/>
              <a:t>‹#›</a:t>
            </a:fld>
            <a:endParaRPr lang="ru-RU"/>
          </a:p>
        </p:txBody>
      </p:sp>
    </p:spTree>
    <p:extLst>
      <p:ext uri="{BB962C8B-B14F-4D97-AF65-F5344CB8AC3E}">
        <p14:creationId xmlns:p14="http://schemas.microsoft.com/office/powerpoint/2010/main" val="220110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8777F2-952C-49A2-B6F5-BFB760D6D73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F7EDBFA-9485-4F5F-ABF1-2E10EDC90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B594D50-8637-4CBC-A8EE-EA5B369E15D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F0052BE-9EE4-4D8E-9CD7-3104C54CE6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53A8DA5-9839-4438-B774-1E798CC6681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AD44007E-EAB5-4157-80CF-E843EF68863D}"/>
              </a:ext>
            </a:extLst>
          </p:cNvPr>
          <p:cNvSpPr>
            <a:spLocks noGrp="1"/>
          </p:cNvSpPr>
          <p:nvPr>
            <p:ph type="dt" sz="half" idx="10"/>
          </p:nvPr>
        </p:nvSpPr>
        <p:spPr/>
        <p:txBody>
          <a:bodyPr/>
          <a:lstStyle/>
          <a:p>
            <a:fld id="{0077E0C8-CB78-4273-B84C-07626B6DF816}" type="datetimeFigureOut">
              <a:rPr lang="ru-RU" smtClean="0"/>
              <a:t>20.04.2020</a:t>
            </a:fld>
            <a:endParaRPr lang="ru-RU"/>
          </a:p>
        </p:txBody>
      </p:sp>
      <p:sp>
        <p:nvSpPr>
          <p:cNvPr id="8" name="Нижний колонтитул 7">
            <a:extLst>
              <a:ext uri="{FF2B5EF4-FFF2-40B4-BE49-F238E27FC236}">
                <a16:creationId xmlns:a16="http://schemas.microsoft.com/office/drawing/2014/main" id="{1E55762B-633B-4BEF-A9E1-BAA40541CED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EAFEB57-16EC-4DE8-9A04-239CEA3ED005}"/>
              </a:ext>
            </a:extLst>
          </p:cNvPr>
          <p:cNvSpPr>
            <a:spLocks noGrp="1"/>
          </p:cNvSpPr>
          <p:nvPr>
            <p:ph type="sldNum" sz="quarter" idx="12"/>
          </p:nvPr>
        </p:nvSpPr>
        <p:spPr/>
        <p:txBody>
          <a:bodyPr/>
          <a:lstStyle/>
          <a:p>
            <a:fld id="{4B087AF8-AA51-449A-9D2B-3B2B821E91DF}" type="slidenum">
              <a:rPr lang="ru-RU" smtClean="0"/>
              <a:t>‹#›</a:t>
            </a:fld>
            <a:endParaRPr lang="ru-RU"/>
          </a:p>
        </p:txBody>
      </p:sp>
    </p:spTree>
    <p:extLst>
      <p:ext uri="{BB962C8B-B14F-4D97-AF65-F5344CB8AC3E}">
        <p14:creationId xmlns:p14="http://schemas.microsoft.com/office/powerpoint/2010/main" val="4089247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B6EEB4-B9D0-4897-9CC7-19C0DFCF063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B9639D2-EC57-4630-9C8C-150FADA70222}"/>
              </a:ext>
            </a:extLst>
          </p:cNvPr>
          <p:cNvSpPr>
            <a:spLocks noGrp="1"/>
          </p:cNvSpPr>
          <p:nvPr>
            <p:ph type="dt" sz="half" idx="10"/>
          </p:nvPr>
        </p:nvSpPr>
        <p:spPr/>
        <p:txBody>
          <a:bodyPr/>
          <a:lstStyle/>
          <a:p>
            <a:fld id="{0077E0C8-CB78-4273-B84C-07626B6DF816}" type="datetimeFigureOut">
              <a:rPr lang="ru-RU" smtClean="0"/>
              <a:t>20.04.2020</a:t>
            </a:fld>
            <a:endParaRPr lang="ru-RU"/>
          </a:p>
        </p:txBody>
      </p:sp>
      <p:sp>
        <p:nvSpPr>
          <p:cNvPr id="4" name="Нижний колонтитул 3">
            <a:extLst>
              <a:ext uri="{FF2B5EF4-FFF2-40B4-BE49-F238E27FC236}">
                <a16:creationId xmlns:a16="http://schemas.microsoft.com/office/drawing/2014/main" id="{88D042A6-00A6-4CE8-8270-E2996D9BB83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B289FAA-7CD8-46BD-B50C-BAF7C258876A}"/>
              </a:ext>
            </a:extLst>
          </p:cNvPr>
          <p:cNvSpPr>
            <a:spLocks noGrp="1"/>
          </p:cNvSpPr>
          <p:nvPr>
            <p:ph type="sldNum" sz="quarter" idx="12"/>
          </p:nvPr>
        </p:nvSpPr>
        <p:spPr/>
        <p:txBody>
          <a:bodyPr/>
          <a:lstStyle/>
          <a:p>
            <a:fld id="{4B087AF8-AA51-449A-9D2B-3B2B821E91DF}" type="slidenum">
              <a:rPr lang="ru-RU" smtClean="0"/>
              <a:t>‹#›</a:t>
            </a:fld>
            <a:endParaRPr lang="ru-RU"/>
          </a:p>
        </p:txBody>
      </p:sp>
    </p:spTree>
    <p:extLst>
      <p:ext uri="{BB962C8B-B14F-4D97-AF65-F5344CB8AC3E}">
        <p14:creationId xmlns:p14="http://schemas.microsoft.com/office/powerpoint/2010/main" val="229383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7B6DCED-1828-4871-8EBE-EC1FBBCBB8AC}"/>
              </a:ext>
            </a:extLst>
          </p:cNvPr>
          <p:cNvSpPr>
            <a:spLocks noGrp="1"/>
          </p:cNvSpPr>
          <p:nvPr>
            <p:ph type="dt" sz="half" idx="10"/>
          </p:nvPr>
        </p:nvSpPr>
        <p:spPr/>
        <p:txBody>
          <a:bodyPr/>
          <a:lstStyle/>
          <a:p>
            <a:fld id="{0077E0C8-CB78-4273-B84C-07626B6DF816}" type="datetimeFigureOut">
              <a:rPr lang="ru-RU" smtClean="0"/>
              <a:t>20.04.2020</a:t>
            </a:fld>
            <a:endParaRPr lang="ru-RU"/>
          </a:p>
        </p:txBody>
      </p:sp>
      <p:sp>
        <p:nvSpPr>
          <p:cNvPr id="3" name="Нижний колонтитул 2">
            <a:extLst>
              <a:ext uri="{FF2B5EF4-FFF2-40B4-BE49-F238E27FC236}">
                <a16:creationId xmlns:a16="http://schemas.microsoft.com/office/drawing/2014/main" id="{FBE63152-C333-4E7E-9171-259DF965B06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A22D075-20AC-4BDB-A118-3F2958DCB8FD}"/>
              </a:ext>
            </a:extLst>
          </p:cNvPr>
          <p:cNvSpPr>
            <a:spLocks noGrp="1"/>
          </p:cNvSpPr>
          <p:nvPr>
            <p:ph type="sldNum" sz="quarter" idx="12"/>
          </p:nvPr>
        </p:nvSpPr>
        <p:spPr/>
        <p:txBody>
          <a:bodyPr/>
          <a:lstStyle/>
          <a:p>
            <a:fld id="{4B087AF8-AA51-449A-9D2B-3B2B821E91DF}" type="slidenum">
              <a:rPr lang="ru-RU" smtClean="0"/>
              <a:t>‹#›</a:t>
            </a:fld>
            <a:endParaRPr lang="ru-RU"/>
          </a:p>
        </p:txBody>
      </p:sp>
    </p:spTree>
    <p:extLst>
      <p:ext uri="{BB962C8B-B14F-4D97-AF65-F5344CB8AC3E}">
        <p14:creationId xmlns:p14="http://schemas.microsoft.com/office/powerpoint/2010/main" val="258944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C75448-373B-4ABD-9B2A-90654136849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97A86EC-5154-4D76-9894-E0733423BF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E537E57-B6EC-42E9-B948-46EA0477D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27C33FE-2D2A-4E34-B408-73224B4D0C6A}"/>
              </a:ext>
            </a:extLst>
          </p:cNvPr>
          <p:cNvSpPr>
            <a:spLocks noGrp="1"/>
          </p:cNvSpPr>
          <p:nvPr>
            <p:ph type="dt" sz="half" idx="10"/>
          </p:nvPr>
        </p:nvSpPr>
        <p:spPr/>
        <p:txBody>
          <a:bodyPr/>
          <a:lstStyle/>
          <a:p>
            <a:fld id="{0077E0C8-CB78-4273-B84C-07626B6DF816}" type="datetimeFigureOut">
              <a:rPr lang="ru-RU" smtClean="0"/>
              <a:t>20.04.2020</a:t>
            </a:fld>
            <a:endParaRPr lang="ru-RU"/>
          </a:p>
        </p:txBody>
      </p:sp>
      <p:sp>
        <p:nvSpPr>
          <p:cNvPr id="6" name="Нижний колонтитул 5">
            <a:extLst>
              <a:ext uri="{FF2B5EF4-FFF2-40B4-BE49-F238E27FC236}">
                <a16:creationId xmlns:a16="http://schemas.microsoft.com/office/drawing/2014/main" id="{66EE6432-3173-43CF-B226-35F5BDAAD95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8665C92-257A-4FAD-9342-FE9D806721A5}"/>
              </a:ext>
            </a:extLst>
          </p:cNvPr>
          <p:cNvSpPr>
            <a:spLocks noGrp="1"/>
          </p:cNvSpPr>
          <p:nvPr>
            <p:ph type="sldNum" sz="quarter" idx="12"/>
          </p:nvPr>
        </p:nvSpPr>
        <p:spPr/>
        <p:txBody>
          <a:bodyPr/>
          <a:lstStyle/>
          <a:p>
            <a:fld id="{4B087AF8-AA51-449A-9D2B-3B2B821E91DF}" type="slidenum">
              <a:rPr lang="ru-RU" smtClean="0"/>
              <a:t>‹#›</a:t>
            </a:fld>
            <a:endParaRPr lang="ru-RU"/>
          </a:p>
        </p:txBody>
      </p:sp>
    </p:spTree>
    <p:extLst>
      <p:ext uri="{BB962C8B-B14F-4D97-AF65-F5344CB8AC3E}">
        <p14:creationId xmlns:p14="http://schemas.microsoft.com/office/powerpoint/2010/main" val="303805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2BC979-4E62-4B7F-9911-5320EB96795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40013D5-E259-4D8A-963D-DF43D5139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E1983C7-19AA-45BA-9760-4B3DB0404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5E4F85B-CD7A-419F-9C49-1CC5E7C8DE95}"/>
              </a:ext>
            </a:extLst>
          </p:cNvPr>
          <p:cNvSpPr>
            <a:spLocks noGrp="1"/>
          </p:cNvSpPr>
          <p:nvPr>
            <p:ph type="dt" sz="half" idx="10"/>
          </p:nvPr>
        </p:nvSpPr>
        <p:spPr/>
        <p:txBody>
          <a:bodyPr/>
          <a:lstStyle/>
          <a:p>
            <a:fld id="{0077E0C8-CB78-4273-B84C-07626B6DF816}" type="datetimeFigureOut">
              <a:rPr lang="ru-RU" smtClean="0"/>
              <a:t>20.04.2020</a:t>
            </a:fld>
            <a:endParaRPr lang="ru-RU"/>
          </a:p>
        </p:txBody>
      </p:sp>
      <p:sp>
        <p:nvSpPr>
          <p:cNvPr id="6" name="Нижний колонтитул 5">
            <a:extLst>
              <a:ext uri="{FF2B5EF4-FFF2-40B4-BE49-F238E27FC236}">
                <a16:creationId xmlns:a16="http://schemas.microsoft.com/office/drawing/2014/main" id="{CC57E6BF-AA3B-43A3-B4FE-8CDA2DD3F6F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4A5C2E6-315B-46F0-86AA-E31272E3C7BF}"/>
              </a:ext>
            </a:extLst>
          </p:cNvPr>
          <p:cNvSpPr>
            <a:spLocks noGrp="1"/>
          </p:cNvSpPr>
          <p:nvPr>
            <p:ph type="sldNum" sz="quarter" idx="12"/>
          </p:nvPr>
        </p:nvSpPr>
        <p:spPr/>
        <p:txBody>
          <a:bodyPr/>
          <a:lstStyle/>
          <a:p>
            <a:fld id="{4B087AF8-AA51-449A-9D2B-3B2B821E91DF}" type="slidenum">
              <a:rPr lang="ru-RU" smtClean="0"/>
              <a:t>‹#›</a:t>
            </a:fld>
            <a:endParaRPr lang="ru-RU"/>
          </a:p>
        </p:txBody>
      </p:sp>
    </p:spTree>
    <p:extLst>
      <p:ext uri="{BB962C8B-B14F-4D97-AF65-F5344CB8AC3E}">
        <p14:creationId xmlns:p14="http://schemas.microsoft.com/office/powerpoint/2010/main" val="885594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7D7E2C-50FF-40C9-8738-310EA29A4C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63CF521-01FE-427C-9898-16F89E4218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969C4BE-3BF8-48D8-A482-C250A369B0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7E0C8-CB78-4273-B84C-07626B6DF816}" type="datetimeFigureOut">
              <a:rPr lang="ru-RU" smtClean="0"/>
              <a:t>20.04.2020</a:t>
            </a:fld>
            <a:endParaRPr lang="ru-RU"/>
          </a:p>
        </p:txBody>
      </p:sp>
      <p:sp>
        <p:nvSpPr>
          <p:cNvPr id="5" name="Нижний колонтитул 4">
            <a:extLst>
              <a:ext uri="{FF2B5EF4-FFF2-40B4-BE49-F238E27FC236}">
                <a16:creationId xmlns:a16="http://schemas.microsoft.com/office/drawing/2014/main" id="{5250EACA-28D3-44F5-9438-9A59792605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9903CE2E-463D-486F-B6E5-19567DF93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87AF8-AA51-449A-9D2B-3B2B821E91DF}" type="slidenum">
              <a:rPr lang="ru-RU" smtClean="0"/>
              <a:t>‹#›</a:t>
            </a:fld>
            <a:endParaRPr lang="ru-RU"/>
          </a:p>
        </p:txBody>
      </p:sp>
    </p:spTree>
    <p:extLst>
      <p:ext uri="{BB962C8B-B14F-4D97-AF65-F5344CB8AC3E}">
        <p14:creationId xmlns:p14="http://schemas.microsoft.com/office/powerpoint/2010/main" val="909219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0E8D91-0EFA-4B93-964F-E3870CEB89F4}"/>
              </a:ext>
            </a:extLst>
          </p:cNvPr>
          <p:cNvSpPr>
            <a:spLocks noGrp="1"/>
          </p:cNvSpPr>
          <p:nvPr>
            <p:ph type="ctrTitle"/>
          </p:nvPr>
        </p:nvSpPr>
        <p:spPr>
          <a:xfrm>
            <a:off x="-2264229" y="678950"/>
            <a:ext cx="16720458" cy="3274423"/>
          </a:xfrm>
        </p:spPr>
        <p:txBody>
          <a:bodyPr/>
          <a:lstStyle/>
          <a:p>
            <a:endParaRPr lang="ru-RU" dirty="0"/>
          </a:p>
        </p:txBody>
      </p:sp>
      <p:sp>
        <p:nvSpPr>
          <p:cNvPr id="3" name="Подзаголовок 2">
            <a:extLst>
              <a:ext uri="{FF2B5EF4-FFF2-40B4-BE49-F238E27FC236}">
                <a16:creationId xmlns:a16="http://schemas.microsoft.com/office/drawing/2014/main" id="{F5D2009A-0052-4317-AC5A-33E3803288AC}"/>
              </a:ext>
            </a:extLst>
          </p:cNvPr>
          <p:cNvSpPr>
            <a:spLocks noGrp="1"/>
          </p:cNvSpPr>
          <p:nvPr>
            <p:ph type="subTitle" idx="1"/>
          </p:nvPr>
        </p:nvSpPr>
        <p:spPr/>
        <p:txBody>
          <a:bodyPr/>
          <a:lstStyle/>
          <a:p>
            <a:endParaRPr lang="ru-RU"/>
          </a:p>
        </p:txBody>
      </p:sp>
      <p:pic>
        <p:nvPicPr>
          <p:cNvPr id="1026" name="Picture 2">
            <a:extLst>
              <a:ext uri="{FF2B5EF4-FFF2-40B4-BE49-F238E27FC236}">
                <a16:creationId xmlns:a16="http://schemas.microsoft.com/office/drawing/2014/main" id="{BD377D9D-95E3-44BC-8CC4-62BC14481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F46E37DC-4E23-435E-BBEF-01996F8659CC}"/>
              </a:ext>
            </a:extLst>
          </p:cNvPr>
          <p:cNvSpPr/>
          <p:nvPr/>
        </p:nvSpPr>
        <p:spPr>
          <a:xfrm>
            <a:off x="279400" y="0"/>
            <a:ext cx="11709400" cy="5940088"/>
          </a:xfrm>
          <a:prstGeom prst="rect">
            <a:avLst/>
          </a:prstGeom>
        </p:spPr>
        <p:txBody>
          <a:bodyPr wrap="square">
            <a:spAutoFit/>
          </a:bodyPr>
          <a:lstStyle/>
          <a:p>
            <a:pPr algn="ctr">
              <a:spcAft>
                <a:spcPts val="0"/>
              </a:spcAft>
            </a:pPr>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Районный этап Всероссийского открытого </a:t>
            </a:r>
          </a:p>
          <a:p>
            <a:pPr algn="ctr">
              <a:spcAft>
                <a:spcPts val="0"/>
              </a:spcAft>
            </a:pPr>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конкурса интерактивных работ школьников </a:t>
            </a:r>
            <a:endParaRPr lang="ru-RU" sz="2800" b="1"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algn="ctr">
              <a:spcAft>
                <a:spcPts val="0"/>
              </a:spcAft>
            </a:pPr>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«Сохраним историческую память о ветеранах </a:t>
            </a:r>
          </a:p>
          <a:p>
            <a:pPr algn="ctr">
              <a:spcAft>
                <a:spcPts val="0"/>
              </a:spcAft>
            </a:pPr>
            <a:r>
              <a:rPr lang="ru-RU"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и </a:t>
            </a:r>
            <a:r>
              <a:rPr lang="ru-RU" sz="2800" b="1" dirty="0">
                <a:solidFill>
                  <a:srgbClr val="FF0000"/>
                </a:solidFill>
                <a:latin typeface="Times New Roman" panose="02020603050405020304" pitchFamily="18" charset="0"/>
                <a:ea typeface="Times New Roman" panose="02020603050405020304" pitchFamily="18" charset="0"/>
              </a:rPr>
              <a:t>защитниках нашего Отечества» </a:t>
            </a:r>
          </a:p>
          <a:p>
            <a:pPr algn="ctr">
              <a:spcAft>
                <a:spcPts val="0"/>
              </a:spcAft>
            </a:pPr>
            <a:endParaRPr lang="ru-RU" sz="2800" b="1" dirty="0">
              <a:solidFill>
                <a:srgbClr val="FF0000"/>
              </a:solidFill>
              <a:latin typeface="Times New Roman" panose="02020603050405020304" pitchFamily="18" charset="0"/>
              <a:ea typeface="Times New Roman" panose="02020603050405020304" pitchFamily="18" charset="0"/>
            </a:endParaRPr>
          </a:p>
          <a:p>
            <a:pPr algn="ctr">
              <a:spcAft>
                <a:spcPts val="0"/>
              </a:spcAft>
            </a:pPr>
            <a:r>
              <a:rPr lang="ru-RU" sz="3600" b="1" dirty="0">
                <a:solidFill>
                  <a:srgbClr val="FF0000"/>
                </a:solidFill>
                <a:latin typeface="Times New Roman" panose="02020603050405020304" pitchFamily="18" charset="0"/>
              </a:rPr>
              <a:t>Тема «След Великой Победы в моей семье»</a:t>
            </a:r>
          </a:p>
          <a:p>
            <a:pPr algn="ctr">
              <a:spcAft>
                <a:spcPts val="0"/>
              </a:spcAft>
            </a:pPr>
            <a:endParaRPr lang="ru-RU" sz="3600" b="1" dirty="0">
              <a:solidFill>
                <a:srgbClr val="FF0000"/>
              </a:solidFill>
              <a:latin typeface="Times New Roman" panose="02020603050405020304" pitchFamily="18" charset="0"/>
            </a:endParaRPr>
          </a:p>
          <a:p>
            <a:pPr algn="ctr">
              <a:spcAft>
                <a:spcPts val="0"/>
              </a:spcAft>
            </a:pPr>
            <a:r>
              <a:rPr lang="ru-RU" sz="2400" b="1" dirty="0">
                <a:latin typeface="Times New Roman" panose="02020603050405020304" pitchFamily="18" charset="0"/>
              </a:rPr>
              <a:t>Автор: Приходько Константин</a:t>
            </a:r>
          </a:p>
          <a:p>
            <a:pPr algn="ctr">
              <a:spcAft>
                <a:spcPts val="0"/>
              </a:spcAft>
            </a:pPr>
            <a:r>
              <a:rPr lang="ru-RU" sz="2400" b="1" dirty="0">
                <a:latin typeface="Times New Roman" panose="02020603050405020304" pitchFamily="18" charset="0"/>
              </a:rPr>
              <a:t>Класс: 9</a:t>
            </a:r>
          </a:p>
          <a:p>
            <a:pPr algn="ctr">
              <a:spcAft>
                <a:spcPts val="0"/>
              </a:spcAft>
            </a:pPr>
            <a:r>
              <a:rPr lang="ru-RU" sz="2400" b="1" dirty="0">
                <a:latin typeface="Times New Roman" panose="02020603050405020304" pitchFamily="18" charset="0"/>
              </a:rPr>
              <a:t>Руководитель: Родина Любовь Ивановна, </a:t>
            </a:r>
          </a:p>
          <a:p>
            <a:pPr algn="ctr">
              <a:spcAft>
                <a:spcPts val="0"/>
              </a:spcAft>
            </a:pPr>
            <a:r>
              <a:rPr lang="ru-RU" sz="2400" b="1" dirty="0">
                <a:latin typeface="Times New Roman" panose="02020603050405020304" pitchFamily="18" charset="0"/>
              </a:rPr>
              <a:t>учитель истории и обществознания</a:t>
            </a:r>
          </a:p>
          <a:p>
            <a:pPr algn="ctr">
              <a:spcAft>
                <a:spcPts val="0"/>
              </a:spcAft>
            </a:pPr>
            <a:r>
              <a:rPr lang="ru-RU" sz="2400" b="1" dirty="0">
                <a:latin typeface="Times New Roman" panose="02020603050405020304" pitchFamily="18" charset="0"/>
              </a:rPr>
              <a:t>МБОУ «</a:t>
            </a:r>
            <a:r>
              <a:rPr lang="ru-RU" sz="2400" b="1" dirty="0" err="1">
                <a:latin typeface="Times New Roman" panose="02020603050405020304" pitchFamily="18" charset="0"/>
              </a:rPr>
              <a:t>Каштановская</a:t>
            </a:r>
            <a:r>
              <a:rPr lang="ru-RU" sz="2400" b="1" dirty="0">
                <a:latin typeface="Times New Roman" panose="02020603050405020304" pitchFamily="18" charset="0"/>
              </a:rPr>
              <a:t> СОШ»</a:t>
            </a:r>
          </a:p>
          <a:p>
            <a:pPr algn="ctr">
              <a:spcAft>
                <a:spcPts val="0"/>
              </a:spcAft>
            </a:pPr>
            <a:r>
              <a:rPr lang="ru-RU" sz="2400" b="1" dirty="0" err="1">
                <a:latin typeface="Times New Roman" panose="02020603050405020304" pitchFamily="18" charset="0"/>
              </a:rPr>
              <a:t>Обливского</a:t>
            </a:r>
            <a:r>
              <a:rPr lang="ru-RU" sz="2400" b="1" dirty="0">
                <a:latin typeface="Times New Roman" panose="02020603050405020304" pitchFamily="18" charset="0"/>
              </a:rPr>
              <a:t> района</a:t>
            </a:r>
          </a:p>
          <a:p>
            <a:pPr algn="ctr">
              <a:spcAft>
                <a:spcPts val="0"/>
              </a:spcAft>
            </a:pPr>
            <a:r>
              <a:rPr lang="ru-RU" sz="2400" b="1" dirty="0">
                <a:latin typeface="Times New Roman" panose="02020603050405020304" pitchFamily="18" charset="0"/>
              </a:rPr>
              <a:t>Ростовской области</a:t>
            </a:r>
            <a:endParaRPr lang="ru-RU" sz="2400" b="1" dirty="0"/>
          </a:p>
        </p:txBody>
      </p:sp>
    </p:spTree>
    <p:extLst>
      <p:ext uri="{BB962C8B-B14F-4D97-AF65-F5344CB8AC3E}">
        <p14:creationId xmlns:p14="http://schemas.microsoft.com/office/powerpoint/2010/main" val="623577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0E8D91-0EFA-4B93-964F-E3870CEB89F4}"/>
              </a:ext>
            </a:extLst>
          </p:cNvPr>
          <p:cNvSpPr>
            <a:spLocks noGrp="1"/>
          </p:cNvSpPr>
          <p:nvPr>
            <p:ph type="ctrTitle"/>
          </p:nvPr>
        </p:nvSpPr>
        <p:spPr>
          <a:xfrm>
            <a:off x="-2264229" y="678950"/>
            <a:ext cx="16720458" cy="3274423"/>
          </a:xfrm>
        </p:spPr>
        <p:txBody>
          <a:bodyPr/>
          <a:lstStyle/>
          <a:p>
            <a:endParaRPr lang="ru-RU" dirty="0"/>
          </a:p>
        </p:txBody>
      </p:sp>
      <p:sp>
        <p:nvSpPr>
          <p:cNvPr id="3" name="Подзаголовок 2">
            <a:extLst>
              <a:ext uri="{FF2B5EF4-FFF2-40B4-BE49-F238E27FC236}">
                <a16:creationId xmlns:a16="http://schemas.microsoft.com/office/drawing/2014/main" id="{F5D2009A-0052-4317-AC5A-33E3803288AC}"/>
              </a:ext>
            </a:extLst>
          </p:cNvPr>
          <p:cNvSpPr>
            <a:spLocks noGrp="1"/>
          </p:cNvSpPr>
          <p:nvPr>
            <p:ph type="subTitle" idx="1"/>
          </p:nvPr>
        </p:nvSpPr>
        <p:spPr/>
        <p:txBody>
          <a:bodyPr/>
          <a:lstStyle/>
          <a:p>
            <a:endParaRPr lang="ru-RU"/>
          </a:p>
        </p:txBody>
      </p:sp>
      <p:pic>
        <p:nvPicPr>
          <p:cNvPr id="1026" name="Picture 2">
            <a:extLst>
              <a:ext uri="{FF2B5EF4-FFF2-40B4-BE49-F238E27FC236}">
                <a16:creationId xmlns:a16="http://schemas.microsoft.com/office/drawing/2014/main" id="{BD377D9D-95E3-44BC-8CC4-62BC14481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98FBF03C-0703-47F9-B913-FC14D466988A}"/>
              </a:ext>
            </a:extLst>
          </p:cNvPr>
          <p:cNvSpPr/>
          <p:nvPr/>
        </p:nvSpPr>
        <p:spPr>
          <a:xfrm>
            <a:off x="1104900" y="939800"/>
            <a:ext cx="9855200" cy="5632311"/>
          </a:xfrm>
          <a:prstGeom prst="rect">
            <a:avLst/>
          </a:prstGeom>
        </p:spPr>
        <p:txBody>
          <a:bodyPr wrap="square">
            <a:spAutoFit/>
          </a:bodyPr>
          <a:lstStyle/>
          <a:p>
            <a:pPr marR="111760" indent="228600" algn="just" fontAlgn="base"/>
            <a:r>
              <a:rPr lang="ru-RU" sz="2400" dirty="0">
                <a:solidFill>
                  <a:srgbClr val="000000"/>
                </a:solidFill>
                <a:latin typeface="Times New Roman" panose="02020603050405020304" pitchFamily="18" charset="0"/>
              </a:rPr>
              <a:t>Война прошла по России через каждую семью, через каждую судьбу, четко разделив Время на «довоенное» и «военное», разделив всех нас на «фронт» и «тыл». Тыл — это женщины, старики, дети. Тыл жил по закону: «Все для фронта, все для Победы!», самоотверженно переносил все невзгоды, терпел, любил, верил, ждал!</a:t>
            </a:r>
            <a:r>
              <a:rPr lang="ru-RU" sz="2400" b="1" i="0" u="none" strike="noStrike" dirty="0">
                <a:solidFill>
                  <a:srgbClr val="000000"/>
                </a:solidFill>
                <a:effectLst/>
                <a:latin typeface="Times New Roman" panose="02020603050405020304" pitchFamily="18" charset="0"/>
              </a:rPr>
              <a:t> </a:t>
            </a:r>
            <a:r>
              <a:rPr lang="ru-RU" sz="2400" dirty="0">
                <a:solidFill>
                  <a:srgbClr val="000000"/>
                </a:solidFill>
                <a:latin typeface="Times New Roman" panose="02020603050405020304" pitchFamily="18" charset="0"/>
              </a:rPr>
              <a:t>На фронте солдаты сражались за каждую пядь родной земли, за отчий дом, за своих родных и близких!</a:t>
            </a:r>
            <a:endParaRPr lang="ru-RU" sz="2400" b="0" i="0" dirty="0">
              <a:solidFill>
                <a:srgbClr val="000000"/>
              </a:solidFill>
              <a:effectLst/>
              <a:latin typeface="Calibri" panose="020F0502020204030204" pitchFamily="34" charset="0"/>
            </a:endParaRPr>
          </a:p>
          <a:p>
            <a:pPr marR="111760" indent="228600" algn="just" fontAlgn="base"/>
            <a:r>
              <a:rPr lang="ru-RU" sz="2400" dirty="0">
                <a:solidFill>
                  <a:srgbClr val="000000"/>
                </a:solidFill>
                <a:latin typeface="Times New Roman" panose="02020603050405020304" pitchFamily="18" charset="0"/>
              </a:rPr>
              <a:t>В нашей семье свято храниться память о моих прадедушках, которые ценой своей жизни подарили мирную жизнь живущим поколениям.</a:t>
            </a:r>
          </a:p>
          <a:p>
            <a:pPr marR="111760" indent="228600" algn="just" fontAlgn="base"/>
            <a:r>
              <a:rPr lang="ru-RU" sz="2400" dirty="0">
                <a:solidFill>
                  <a:srgbClr val="000000"/>
                </a:solidFill>
                <a:latin typeface="Times New Roman" panose="02020603050405020304" pitchFamily="18" charset="0"/>
              </a:rPr>
              <a:t>Вот уже несколько лет подряд наша семья принимает участие в акции «Бессмертный полк». Информацию о наших родственниках мы разместили на сайте «Дорога Памяти».</a:t>
            </a:r>
          </a:p>
          <a:p>
            <a:pPr marR="111760" indent="228600" algn="just" fontAlgn="base"/>
            <a:r>
              <a:rPr lang="ru-RU" sz="2400" dirty="0">
                <a:latin typeface="Times New Roman" panose="02020603050405020304" pitchFamily="18" charset="0"/>
                <a:cs typeface="Times New Roman" panose="02020603050405020304" pitchFamily="18" charset="0"/>
              </a:rPr>
              <a:t>Мы, благодарные потомки, будем всегда  помнить о стойкости, о мужестве, о подвигах наших дедов и прадедов на фронте и в тылу. Они не только отстояли свободу и независимость своего Отечества, но и спасли от фашизма другие народы.</a:t>
            </a:r>
            <a:endParaRPr lang="ru-RU"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24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0E8D91-0EFA-4B93-964F-E3870CEB89F4}"/>
              </a:ext>
            </a:extLst>
          </p:cNvPr>
          <p:cNvSpPr>
            <a:spLocks noGrp="1"/>
          </p:cNvSpPr>
          <p:nvPr>
            <p:ph type="ctrTitle"/>
          </p:nvPr>
        </p:nvSpPr>
        <p:spPr>
          <a:xfrm>
            <a:off x="-2264229" y="678950"/>
            <a:ext cx="16720458" cy="3274423"/>
          </a:xfrm>
        </p:spPr>
        <p:txBody>
          <a:bodyPr/>
          <a:lstStyle/>
          <a:p>
            <a:endParaRPr lang="ru-RU" dirty="0"/>
          </a:p>
        </p:txBody>
      </p:sp>
      <p:sp>
        <p:nvSpPr>
          <p:cNvPr id="3" name="Подзаголовок 2">
            <a:extLst>
              <a:ext uri="{FF2B5EF4-FFF2-40B4-BE49-F238E27FC236}">
                <a16:creationId xmlns:a16="http://schemas.microsoft.com/office/drawing/2014/main" id="{F5D2009A-0052-4317-AC5A-33E3803288AC}"/>
              </a:ext>
            </a:extLst>
          </p:cNvPr>
          <p:cNvSpPr>
            <a:spLocks noGrp="1"/>
          </p:cNvSpPr>
          <p:nvPr>
            <p:ph type="subTitle" idx="1"/>
          </p:nvPr>
        </p:nvSpPr>
        <p:spPr/>
        <p:txBody>
          <a:bodyPr/>
          <a:lstStyle/>
          <a:p>
            <a:endParaRPr lang="ru-RU"/>
          </a:p>
        </p:txBody>
      </p:sp>
      <p:pic>
        <p:nvPicPr>
          <p:cNvPr id="1026" name="Picture 2">
            <a:extLst>
              <a:ext uri="{FF2B5EF4-FFF2-40B4-BE49-F238E27FC236}">
                <a16:creationId xmlns:a16="http://schemas.microsoft.com/office/drawing/2014/main" id="{BD377D9D-95E3-44BC-8CC4-62BC14481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D8BEB71E-D6B9-4B05-8BE7-4DF4F888A0A4}"/>
              </a:ext>
            </a:extLst>
          </p:cNvPr>
          <p:cNvSpPr/>
          <p:nvPr/>
        </p:nvSpPr>
        <p:spPr>
          <a:xfrm>
            <a:off x="444500" y="1"/>
            <a:ext cx="11658600" cy="6832640"/>
          </a:xfrm>
          <a:prstGeom prst="rect">
            <a:avLst/>
          </a:prstGeom>
        </p:spPr>
        <p:txBody>
          <a:bodyPr wrap="square">
            <a:spAutoFit/>
          </a:bodyPr>
          <a:lstStyle/>
          <a:p>
            <a:pPr algn="ctr"/>
            <a:r>
              <a:rPr lang="ru-RU" sz="2200" b="1" i="0" dirty="0">
                <a:solidFill>
                  <a:srgbClr val="000000"/>
                </a:solidFill>
                <a:effectLst/>
                <a:latin typeface="Times New Roman, serif"/>
              </a:rPr>
              <a:t>Все можно сокрушить, смести, предать забвенью,</a:t>
            </a:r>
            <a:endParaRPr lang="ru-RU" sz="2200" b="1" i="0" dirty="0">
              <a:solidFill>
                <a:srgbClr val="000000"/>
              </a:solidFill>
              <a:effectLst/>
              <a:latin typeface="Open Sans"/>
            </a:endParaRPr>
          </a:p>
          <a:p>
            <a:pPr algn="ctr"/>
            <a:r>
              <a:rPr lang="ru-RU" sz="2200" b="1" i="0" dirty="0">
                <a:solidFill>
                  <a:srgbClr val="000000"/>
                </a:solidFill>
                <a:effectLst/>
                <a:latin typeface="Times New Roman, serif"/>
              </a:rPr>
              <a:t>Заасфальтировать и закатать в бетон,</a:t>
            </a:r>
            <a:endParaRPr lang="ru-RU" sz="2200" b="1" i="0" dirty="0">
              <a:solidFill>
                <a:srgbClr val="000000"/>
              </a:solidFill>
              <a:effectLst/>
              <a:latin typeface="Open Sans"/>
            </a:endParaRPr>
          </a:p>
          <a:p>
            <a:pPr algn="ctr"/>
            <a:r>
              <a:rPr lang="ru-RU" sz="2200" b="1" i="0" dirty="0">
                <a:solidFill>
                  <a:srgbClr val="000000"/>
                </a:solidFill>
                <a:effectLst/>
                <a:latin typeface="Times New Roman, serif"/>
              </a:rPr>
              <a:t>Взорвать собор как лишнее строенье,</a:t>
            </a:r>
            <a:endParaRPr lang="ru-RU" sz="2200" b="1" i="0" dirty="0">
              <a:solidFill>
                <a:srgbClr val="000000"/>
              </a:solidFill>
              <a:effectLst/>
              <a:latin typeface="Open Sans"/>
            </a:endParaRPr>
          </a:p>
          <a:p>
            <a:pPr algn="ctr"/>
            <a:r>
              <a:rPr lang="ru-RU" sz="2200" b="1" i="0" dirty="0">
                <a:solidFill>
                  <a:srgbClr val="000000"/>
                </a:solidFill>
                <a:effectLst/>
                <a:latin typeface="Times New Roman, serif"/>
              </a:rPr>
              <a:t>На месте кладбища построить стадион.</a:t>
            </a:r>
            <a:endParaRPr lang="ru-RU" sz="2200" b="1" i="0" dirty="0">
              <a:solidFill>
                <a:srgbClr val="000000"/>
              </a:solidFill>
              <a:effectLst/>
              <a:latin typeface="Open Sans"/>
            </a:endParaRPr>
          </a:p>
          <a:p>
            <a:pPr algn="ctr"/>
            <a:r>
              <a:rPr lang="ru-RU" sz="2200" b="1" i="0" dirty="0">
                <a:solidFill>
                  <a:srgbClr val="000000"/>
                </a:solidFill>
                <a:effectLst/>
                <a:latin typeface="Times New Roman, serif"/>
              </a:rPr>
              <a:t>Все можно растерять, что собрано веками,</a:t>
            </a:r>
            <a:endParaRPr lang="ru-RU" sz="2200" b="1" i="0" dirty="0">
              <a:solidFill>
                <a:srgbClr val="000000"/>
              </a:solidFill>
              <a:effectLst/>
              <a:latin typeface="Open Sans"/>
            </a:endParaRPr>
          </a:p>
          <a:p>
            <a:pPr algn="ctr"/>
            <a:r>
              <a:rPr lang="ru-RU" sz="2200" b="1" i="0" dirty="0">
                <a:solidFill>
                  <a:srgbClr val="000000"/>
                </a:solidFill>
                <a:effectLst/>
                <a:latin typeface="Times New Roman, serif"/>
              </a:rPr>
              <a:t>Все можно замолчать, расправами грозя…</a:t>
            </a:r>
            <a:endParaRPr lang="ru-RU" sz="2200" b="1" i="0" dirty="0">
              <a:solidFill>
                <a:srgbClr val="000000"/>
              </a:solidFill>
              <a:effectLst/>
              <a:latin typeface="Open Sans"/>
            </a:endParaRPr>
          </a:p>
          <a:p>
            <a:pPr algn="ctr"/>
            <a:r>
              <a:rPr lang="ru-RU" sz="2200" b="1" i="0" dirty="0">
                <a:solidFill>
                  <a:srgbClr val="000000"/>
                </a:solidFill>
                <a:effectLst/>
                <a:latin typeface="Times New Roman, serif"/>
              </a:rPr>
              <a:t>И только человеческую память</a:t>
            </a:r>
            <a:endParaRPr lang="ru-RU" sz="2200" b="1" i="0" dirty="0">
              <a:solidFill>
                <a:srgbClr val="000000"/>
              </a:solidFill>
              <a:effectLst/>
              <a:latin typeface="Open Sans"/>
            </a:endParaRPr>
          </a:p>
          <a:p>
            <a:pPr algn="ctr"/>
            <a:r>
              <a:rPr lang="ru-RU" sz="2200" b="1" i="0" dirty="0">
                <a:solidFill>
                  <a:srgbClr val="000000"/>
                </a:solidFill>
                <a:effectLst/>
                <a:latin typeface="Times New Roman, serif"/>
              </a:rPr>
              <a:t>Забетонировать и истребить нельзя!</a:t>
            </a:r>
            <a:endParaRPr lang="ru-RU" sz="2200" b="1" i="0" dirty="0">
              <a:solidFill>
                <a:srgbClr val="000000"/>
              </a:solidFill>
              <a:effectLst/>
              <a:latin typeface="Open Sans"/>
            </a:endParaRPr>
          </a:p>
          <a:p>
            <a:pPr algn="ctr"/>
            <a:r>
              <a:rPr lang="ru-RU" sz="2200" b="1" i="0" dirty="0" err="1">
                <a:solidFill>
                  <a:srgbClr val="000000"/>
                </a:solidFill>
                <a:effectLst/>
                <a:latin typeface="Times New Roman, serif"/>
              </a:rPr>
              <a:t>С.Михалков</a:t>
            </a:r>
            <a:r>
              <a:rPr lang="ru-RU" sz="2200" b="1" i="0" dirty="0">
                <a:solidFill>
                  <a:srgbClr val="000000"/>
                </a:solidFill>
                <a:effectLst/>
                <a:latin typeface="Times New Roman, serif"/>
              </a:rPr>
              <a:t>.</a:t>
            </a:r>
          </a:p>
          <a:p>
            <a:r>
              <a:rPr lang="ru-RU" sz="2200" dirty="0"/>
              <a:t>Время стремительно идёт вперёд. Стала историей и Великая Отечественная война.       Семьдесят пять раз выпали и таяли снега, семьдесят пять  раз зацветала сирень и распускались тюльпаны. Много воды утекло, заросли окопы, исчезли пепелища, высохли слезы матерей, оплакивавшие погибших своих сыновей и дочерей, выросли новые поколения, которым память о войне передается из книг и уроков истории.</a:t>
            </a:r>
          </a:p>
          <a:p>
            <a:r>
              <a:rPr lang="ru-RU" sz="2200" dirty="0"/>
              <a:t>Но самыми убедительными доказательствами великого подвига солдат, женщин, детей, стариков, по моему мнению, являются именно их воспоминания, так как нет семьи, которую бы не затронула Великая Отечественная война, семьи, которая не ощутила бы на себе ужас войны, слезы горя и потерь родных и близких. Ведь как много в истории имён простых людей, от каждого из которых в своё время зависела судьба Родины.</a:t>
            </a:r>
          </a:p>
          <a:p>
            <a:endParaRPr lang="ru-RU" sz="2000" b="0" i="0" dirty="0">
              <a:solidFill>
                <a:srgbClr val="000000"/>
              </a:solidFill>
              <a:effectLst/>
              <a:latin typeface="Open Sans"/>
            </a:endParaRPr>
          </a:p>
        </p:txBody>
      </p:sp>
    </p:spTree>
    <p:extLst>
      <p:ext uri="{BB962C8B-B14F-4D97-AF65-F5344CB8AC3E}">
        <p14:creationId xmlns:p14="http://schemas.microsoft.com/office/powerpoint/2010/main" val="7891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0E8D91-0EFA-4B93-964F-E3870CEB89F4}"/>
              </a:ext>
            </a:extLst>
          </p:cNvPr>
          <p:cNvSpPr>
            <a:spLocks noGrp="1"/>
          </p:cNvSpPr>
          <p:nvPr>
            <p:ph type="ctrTitle"/>
          </p:nvPr>
        </p:nvSpPr>
        <p:spPr>
          <a:xfrm>
            <a:off x="-2264229" y="678950"/>
            <a:ext cx="16720458" cy="3274423"/>
          </a:xfrm>
        </p:spPr>
        <p:txBody>
          <a:bodyPr/>
          <a:lstStyle/>
          <a:p>
            <a:endParaRPr lang="ru-RU" dirty="0"/>
          </a:p>
        </p:txBody>
      </p:sp>
      <p:sp>
        <p:nvSpPr>
          <p:cNvPr id="3" name="Подзаголовок 2">
            <a:extLst>
              <a:ext uri="{FF2B5EF4-FFF2-40B4-BE49-F238E27FC236}">
                <a16:creationId xmlns:a16="http://schemas.microsoft.com/office/drawing/2014/main" id="{F5D2009A-0052-4317-AC5A-33E3803288AC}"/>
              </a:ext>
            </a:extLst>
          </p:cNvPr>
          <p:cNvSpPr>
            <a:spLocks noGrp="1"/>
          </p:cNvSpPr>
          <p:nvPr>
            <p:ph type="subTitle" idx="1"/>
          </p:nvPr>
        </p:nvSpPr>
        <p:spPr/>
        <p:txBody>
          <a:bodyPr/>
          <a:lstStyle/>
          <a:p>
            <a:endParaRPr lang="ru-RU"/>
          </a:p>
        </p:txBody>
      </p:sp>
      <p:pic>
        <p:nvPicPr>
          <p:cNvPr id="1026" name="Picture 2">
            <a:extLst>
              <a:ext uri="{FF2B5EF4-FFF2-40B4-BE49-F238E27FC236}">
                <a16:creationId xmlns:a16="http://schemas.microsoft.com/office/drawing/2014/main" id="{BD377D9D-95E3-44BC-8CC4-62BC14481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E2BC78DB-F8F3-40F2-A848-F037AE9AF135}"/>
              </a:ext>
            </a:extLst>
          </p:cNvPr>
          <p:cNvSpPr/>
          <p:nvPr/>
        </p:nvSpPr>
        <p:spPr>
          <a:xfrm>
            <a:off x="114300" y="127000"/>
            <a:ext cx="11861800" cy="6186309"/>
          </a:xfrm>
          <a:prstGeom prst="rect">
            <a:avLst/>
          </a:prstGeom>
        </p:spPr>
        <p:txBody>
          <a:bodyPr wrap="square">
            <a:spAutoFit/>
          </a:bodyPr>
          <a:lstStyle/>
          <a:p>
            <a:r>
              <a:rPr lang="ru-RU" sz="2200" dirty="0"/>
              <a:t>И каждому человеку должны быть присущи фамильная гордость, интерес к собственной родословной. Нельзя жить, не зная родства, нельзя изучать историю Родины, не познав историю родного края, историю своей семьи.</a:t>
            </a:r>
          </a:p>
          <a:p>
            <a:r>
              <a:rPr lang="ru-RU" sz="2200" dirty="0"/>
              <a:t>Потому что история – это судьба каждого, кто вынес на себе четыре года смертельных боёв, четыре года ожидания и надежды, кто проявил поразительное, беспримерное мужество.</a:t>
            </a:r>
          </a:p>
          <a:p>
            <a:r>
              <a:rPr lang="ru-RU" sz="2200" dirty="0"/>
              <a:t>Мои родственники, жившие в то время, не остались в стороне. Кто-то ушел на фронт, кто-то остался работать в тылу. Но они тоже приближали Победу своими подвигами.</a:t>
            </a:r>
            <a:r>
              <a:rPr lang="ru-RU" dirty="0"/>
              <a:t> </a:t>
            </a:r>
          </a:p>
          <a:p>
            <a:r>
              <a:rPr lang="ru-RU" sz="2200" dirty="0"/>
              <a:t>Память поколений, судьба страны, история семьи. Осмелюсь утверждать, что для многих моих сверстников это пустые слова, что-то далекое, не касающееся их лично.</a:t>
            </a:r>
          </a:p>
          <a:p>
            <a:r>
              <a:rPr lang="ru-RU" sz="2200" dirty="0"/>
              <a:t>Великая Отечественная война была одним из тягчайших испытаний, когда-либо пережитых нашей Родиной. Это огромная душевная рана в человеческих сердцах. На данном этапе нашей жизни восстановление и сохранение воспоминаний о ней является самым главным, потому что сейчас, провожая родных в последний путь, мы реально осознаём, что вместе с ними теряется и наша история, история каждой семьи – ведь жизнь неумолима, она не ждет, когда мы найдем время, чтобы послушать их воспоминания. И ещё мне хочется, чтобы все мои родственники, мои будущие дети, дети моих детей знали об участии своих предков в Великой Отечественной войне: ведь за ними будущее, будущее нашей нации, нашего государства.</a:t>
            </a:r>
          </a:p>
          <a:p>
            <a:endParaRPr lang="ru-RU" sz="2200" dirty="0"/>
          </a:p>
        </p:txBody>
      </p:sp>
    </p:spTree>
    <p:extLst>
      <p:ext uri="{BB962C8B-B14F-4D97-AF65-F5344CB8AC3E}">
        <p14:creationId xmlns:p14="http://schemas.microsoft.com/office/powerpoint/2010/main" val="4212907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77E45238-13A7-4ECA-8FBD-966F3D6A97FE}"/>
              </a:ext>
            </a:extLst>
          </p:cNvPr>
          <p:cNvSpPr>
            <a:spLocks noGrp="1"/>
          </p:cNvSpPr>
          <p:nvPr>
            <p:ph type="title"/>
          </p:nvPr>
        </p:nvSpPr>
        <p:spPr/>
        <p:txBody>
          <a:bodyPr/>
          <a:lstStyle/>
          <a:p>
            <a:endParaRPr lang="ru-RU"/>
          </a:p>
        </p:txBody>
      </p:sp>
      <p:pic>
        <p:nvPicPr>
          <p:cNvPr id="9" name="Объект 8">
            <a:extLst>
              <a:ext uri="{FF2B5EF4-FFF2-40B4-BE49-F238E27FC236}">
                <a16:creationId xmlns:a16="http://schemas.microsoft.com/office/drawing/2014/main" id="{EC46846F-9708-4D8F-B855-B0B5B9352D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5386" y="1825625"/>
            <a:ext cx="3161228" cy="4351338"/>
          </a:xfrm>
        </p:spPr>
      </p:pic>
      <p:pic>
        <p:nvPicPr>
          <p:cNvPr id="1026" name="Picture 2">
            <a:extLst>
              <a:ext uri="{FF2B5EF4-FFF2-40B4-BE49-F238E27FC236}">
                <a16:creationId xmlns:a16="http://schemas.microsoft.com/office/drawing/2014/main" id="{BD377D9D-95E3-44BC-8CC4-62BC14481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a:extLst>
              <a:ext uri="{FF2B5EF4-FFF2-40B4-BE49-F238E27FC236}">
                <a16:creationId xmlns:a16="http://schemas.microsoft.com/office/drawing/2014/main" id="{A24E3F98-D21A-48C5-A4A4-894F618DC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2476"/>
            <a:ext cx="4650154" cy="5235575"/>
          </a:xfrm>
          <a:prstGeom prst="rect">
            <a:avLst/>
          </a:prstGeom>
        </p:spPr>
      </p:pic>
      <p:sp>
        <p:nvSpPr>
          <p:cNvPr id="12" name="Прямоугольник 11">
            <a:extLst>
              <a:ext uri="{FF2B5EF4-FFF2-40B4-BE49-F238E27FC236}">
                <a16:creationId xmlns:a16="http://schemas.microsoft.com/office/drawing/2014/main" id="{4EF6A968-126A-40D3-940A-AB99DA4856D2}"/>
              </a:ext>
            </a:extLst>
          </p:cNvPr>
          <p:cNvSpPr/>
          <p:nvPr/>
        </p:nvSpPr>
        <p:spPr>
          <a:xfrm>
            <a:off x="1053548" y="6041574"/>
            <a:ext cx="5665304" cy="532903"/>
          </a:xfrm>
          <a:prstGeom prst="rect">
            <a:avLst/>
          </a:prstGeom>
        </p:spPr>
        <p:txBody>
          <a:bodyPr wrap="square">
            <a:spAutoFit/>
          </a:bodyPr>
          <a:lstStyle/>
          <a:p>
            <a:pPr>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Родин Прокофий</a:t>
            </a:r>
          </a:p>
        </p:txBody>
      </p:sp>
      <p:sp>
        <p:nvSpPr>
          <p:cNvPr id="13" name="Прямоугольник 12">
            <a:extLst>
              <a:ext uri="{FF2B5EF4-FFF2-40B4-BE49-F238E27FC236}">
                <a16:creationId xmlns:a16="http://schemas.microsoft.com/office/drawing/2014/main" id="{0C0A1035-7F64-4E94-BCD0-2C85267E1F76}"/>
              </a:ext>
            </a:extLst>
          </p:cNvPr>
          <p:cNvSpPr/>
          <p:nvPr/>
        </p:nvSpPr>
        <p:spPr>
          <a:xfrm>
            <a:off x="5347252" y="1144588"/>
            <a:ext cx="6301409" cy="4489691"/>
          </a:xfrm>
          <a:prstGeom prst="rect">
            <a:avLst/>
          </a:prstGeom>
        </p:spPr>
        <p:txBody>
          <a:bodyPr wrap="square">
            <a:spAutoFit/>
          </a:bodyPr>
          <a:lstStyle/>
          <a:p>
            <a:pPr algn="ctr">
              <a:lnSpc>
                <a:spcPct val="107000"/>
              </a:lnSpc>
              <a:spcAft>
                <a:spcPts val="800"/>
              </a:spcAft>
            </a:pPr>
            <a:r>
              <a:rPr lang="ru-RU" sz="3200" dirty="0">
                <a:latin typeface="Calibri" panose="020F0502020204030204" pitchFamily="34" charset="0"/>
                <a:ea typeface="Calibri" panose="020F0502020204030204" pitchFamily="34" charset="0"/>
                <a:cs typeface="Times New Roman" panose="02020603050405020304" pitchFamily="18" charset="0"/>
              </a:rPr>
              <a:t>Семья Родиных.</a:t>
            </a:r>
          </a:p>
          <a:p>
            <a:pPr>
              <a:lnSpc>
                <a:spcPct val="107000"/>
              </a:lnSpc>
              <a:spcAft>
                <a:spcPts val="800"/>
              </a:spcAft>
            </a:pPr>
            <a:r>
              <a:rPr lang="ru-RU" sz="3200" dirty="0">
                <a:latin typeface="Calibri" panose="020F0502020204030204" pitchFamily="34" charset="0"/>
                <a:ea typeface="Calibri" panose="020F0502020204030204" pitchFamily="34" charset="0"/>
                <a:cs typeface="Times New Roman" panose="02020603050405020304" pitchFamily="18" charset="0"/>
              </a:rPr>
              <a:t>Из рассказа своей бабушки я узнал, что в семье моих прапрадедушки и прапрабабушки Родиных Прокофия и </a:t>
            </a:r>
            <a:r>
              <a:rPr lang="ru-RU" sz="3200" dirty="0" err="1">
                <a:latin typeface="Calibri" panose="020F0502020204030204" pitchFamily="34" charset="0"/>
                <a:ea typeface="Calibri" panose="020F0502020204030204" pitchFamily="34" charset="0"/>
                <a:cs typeface="Times New Roman" panose="02020603050405020304" pitchFamily="18" charset="0"/>
              </a:rPr>
              <a:t>Парасковьи</a:t>
            </a:r>
            <a:r>
              <a:rPr lang="ru-RU" sz="3200" dirty="0">
                <a:latin typeface="Calibri" panose="020F0502020204030204" pitchFamily="34" charset="0"/>
                <a:ea typeface="Calibri" panose="020F0502020204030204" pitchFamily="34" charset="0"/>
                <a:cs typeface="Times New Roman" panose="02020603050405020304" pitchFamily="18" charset="0"/>
              </a:rPr>
              <a:t>, было четыре сына: Трофим, Клим, Самуил и Степан.</a:t>
            </a:r>
          </a:p>
          <a:p>
            <a:pPr>
              <a:lnSpc>
                <a:spcPct val="107000"/>
              </a:lnSpc>
              <a:spcAft>
                <a:spcPts val="800"/>
              </a:spcAft>
            </a:pPr>
            <a:r>
              <a:rPr lang="ru-RU" sz="32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21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0E8D91-0EFA-4B93-964F-E3870CEB89F4}"/>
              </a:ext>
            </a:extLst>
          </p:cNvPr>
          <p:cNvSpPr>
            <a:spLocks noGrp="1"/>
          </p:cNvSpPr>
          <p:nvPr>
            <p:ph type="ctrTitle"/>
          </p:nvPr>
        </p:nvSpPr>
        <p:spPr>
          <a:xfrm>
            <a:off x="-2264229" y="678950"/>
            <a:ext cx="16720458" cy="3274423"/>
          </a:xfrm>
        </p:spPr>
        <p:txBody>
          <a:bodyPr/>
          <a:lstStyle/>
          <a:p>
            <a:endParaRPr lang="ru-RU" dirty="0"/>
          </a:p>
        </p:txBody>
      </p:sp>
      <p:sp>
        <p:nvSpPr>
          <p:cNvPr id="3" name="Подзаголовок 2">
            <a:extLst>
              <a:ext uri="{FF2B5EF4-FFF2-40B4-BE49-F238E27FC236}">
                <a16:creationId xmlns:a16="http://schemas.microsoft.com/office/drawing/2014/main" id="{F5D2009A-0052-4317-AC5A-33E3803288AC}"/>
              </a:ext>
            </a:extLst>
          </p:cNvPr>
          <p:cNvSpPr>
            <a:spLocks noGrp="1"/>
          </p:cNvSpPr>
          <p:nvPr>
            <p:ph type="subTitle" idx="1"/>
          </p:nvPr>
        </p:nvSpPr>
        <p:spPr/>
        <p:txBody>
          <a:bodyPr/>
          <a:lstStyle/>
          <a:p>
            <a:endParaRPr lang="ru-RU"/>
          </a:p>
        </p:txBody>
      </p:sp>
      <p:pic>
        <p:nvPicPr>
          <p:cNvPr id="1026" name="Picture 2">
            <a:extLst>
              <a:ext uri="{FF2B5EF4-FFF2-40B4-BE49-F238E27FC236}">
                <a16:creationId xmlns:a16="http://schemas.microsoft.com/office/drawing/2014/main" id="{BD377D9D-95E3-44BC-8CC4-62BC14481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3F1DDAC0-7325-4AB0-907B-8DDE35E56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 y="190501"/>
            <a:ext cx="8585200" cy="5486399"/>
          </a:xfrm>
          <a:prstGeom prst="rect">
            <a:avLst/>
          </a:prstGeom>
        </p:spPr>
      </p:pic>
      <p:sp>
        <p:nvSpPr>
          <p:cNvPr id="8" name="Прямоугольник 7">
            <a:extLst>
              <a:ext uri="{FF2B5EF4-FFF2-40B4-BE49-F238E27FC236}">
                <a16:creationId xmlns:a16="http://schemas.microsoft.com/office/drawing/2014/main" id="{869B19C8-0DBA-4FDE-9F24-03039ADDA168}"/>
              </a:ext>
            </a:extLst>
          </p:cNvPr>
          <p:cNvSpPr/>
          <p:nvPr/>
        </p:nvSpPr>
        <p:spPr>
          <a:xfrm flipH="1">
            <a:off x="3162300" y="5750821"/>
            <a:ext cx="5283198" cy="470000"/>
          </a:xfrm>
          <a:prstGeom prst="rect">
            <a:avLst/>
          </a:prstGeom>
        </p:spPr>
        <p:txBody>
          <a:bodyPr wrap="square">
            <a:spAutoFit/>
          </a:bodyPr>
          <a:lstStyle/>
          <a:p>
            <a:pPr algn="ctr">
              <a:lnSpc>
                <a:spcPct val="107000"/>
              </a:lnSpc>
              <a:spcAft>
                <a:spcPts val="800"/>
              </a:spcAft>
            </a:pPr>
            <a:r>
              <a:rPr lang="ru-RU" sz="2400" dirty="0">
                <a:latin typeface="Calibri" panose="020F0502020204030204" pitchFamily="34" charset="0"/>
                <a:ea typeface="Calibri" panose="020F0502020204030204" pitchFamily="34" charset="0"/>
                <a:cs typeface="Times New Roman" panose="02020603050405020304" pitchFamily="18" charset="0"/>
              </a:rPr>
              <a:t>Братья: Клим, Степан, Трофим, Самуил</a:t>
            </a:r>
          </a:p>
        </p:txBody>
      </p:sp>
    </p:spTree>
    <p:extLst>
      <p:ext uri="{BB962C8B-B14F-4D97-AF65-F5344CB8AC3E}">
        <p14:creationId xmlns:p14="http://schemas.microsoft.com/office/powerpoint/2010/main" val="2288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0E8D91-0EFA-4B93-964F-E3870CEB89F4}"/>
              </a:ext>
            </a:extLst>
          </p:cNvPr>
          <p:cNvSpPr>
            <a:spLocks noGrp="1"/>
          </p:cNvSpPr>
          <p:nvPr>
            <p:ph type="ctrTitle"/>
          </p:nvPr>
        </p:nvSpPr>
        <p:spPr>
          <a:xfrm>
            <a:off x="-2264229" y="678950"/>
            <a:ext cx="16720458" cy="3274423"/>
          </a:xfrm>
        </p:spPr>
        <p:txBody>
          <a:bodyPr/>
          <a:lstStyle/>
          <a:p>
            <a:endParaRPr lang="ru-RU" dirty="0"/>
          </a:p>
        </p:txBody>
      </p:sp>
      <p:sp>
        <p:nvSpPr>
          <p:cNvPr id="3" name="Подзаголовок 2">
            <a:extLst>
              <a:ext uri="{FF2B5EF4-FFF2-40B4-BE49-F238E27FC236}">
                <a16:creationId xmlns:a16="http://schemas.microsoft.com/office/drawing/2014/main" id="{F5D2009A-0052-4317-AC5A-33E3803288AC}"/>
              </a:ext>
            </a:extLst>
          </p:cNvPr>
          <p:cNvSpPr>
            <a:spLocks noGrp="1"/>
          </p:cNvSpPr>
          <p:nvPr>
            <p:ph type="subTitle" idx="1"/>
          </p:nvPr>
        </p:nvSpPr>
        <p:spPr/>
        <p:txBody>
          <a:bodyPr/>
          <a:lstStyle/>
          <a:p>
            <a:endParaRPr lang="ru-RU"/>
          </a:p>
        </p:txBody>
      </p:sp>
      <p:pic>
        <p:nvPicPr>
          <p:cNvPr id="1026" name="Picture 2">
            <a:extLst>
              <a:ext uri="{FF2B5EF4-FFF2-40B4-BE49-F238E27FC236}">
                <a16:creationId xmlns:a16="http://schemas.microsoft.com/office/drawing/2014/main" id="{BD377D9D-95E3-44BC-8CC4-62BC14481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E513CE7E-E171-42B1-9893-002465596BFE}"/>
              </a:ext>
            </a:extLst>
          </p:cNvPr>
          <p:cNvSpPr/>
          <p:nvPr/>
        </p:nvSpPr>
        <p:spPr>
          <a:xfrm>
            <a:off x="800100" y="678950"/>
            <a:ext cx="10617200" cy="4221092"/>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Когда началась Великая Отечественная война моего прапрадедушки уже не было в живых (он погиб ещё в годы гражданской войны).  Два старших его сына уже имели свои семьи, а два младших, войну встретили в рядах РККА, проходили срочную службу. Старший сын Трофим, работал на шахте в Красном Луче. Когда началась война, он получил бронь. Но своим трудом ковал победу в тылу. Когда фашистская Германия подошла  к территории Украины, мой прадедушка  Трофим, принимал участие в эвакуации предприятий и населения.</a:t>
            </a:r>
          </a:p>
        </p:txBody>
      </p:sp>
    </p:spTree>
    <p:extLst>
      <p:ext uri="{BB962C8B-B14F-4D97-AF65-F5344CB8AC3E}">
        <p14:creationId xmlns:p14="http://schemas.microsoft.com/office/powerpoint/2010/main" val="830189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0E8D91-0EFA-4B93-964F-E3870CEB89F4}"/>
              </a:ext>
            </a:extLst>
          </p:cNvPr>
          <p:cNvSpPr>
            <a:spLocks noGrp="1"/>
          </p:cNvSpPr>
          <p:nvPr>
            <p:ph type="ctrTitle"/>
          </p:nvPr>
        </p:nvSpPr>
        <p:spPr>
          <a:xfrm>
            <a:off x="-2264229" y="678950"/>
            <a:ext cx="16720458" cy="3274423"/>
          </a:xfrm>
        </p:spPr>
        <p:txBody>
          <a:bodyPr/>
          <a:lstStyle/>
          <a:p>
            <a:endParaRPr lang="ru-RU" dirty="0"/>
          </a:p>
        </p:txBody>
      </p:sp>
      <p:sp>
        <p:nvSpPr>
          <p:cNvPr id="3" name="Подзаголовок 2">
            <a:extLst>
              <a:ext uri="{FF2B5EF4-FFF2-40B4-BE49-F238E27FC236}">
                <a16:creationId xmlns:a16="http://schemas.microsoft.com/office/drawing/2014/main" id="{F5D2009A-0052-4317-AC5A-33E3803288AC}"/>
              </a:ext>
            </a:extLst>
          </p:cNvPr>
          <p:cNvSpPr>
            <a:spLocks noGrp="1"/>
          </p:cNvSpPr>
          <p:nvPr>
            <p:ph type="subTitle" idx="1"/>
          </p:nvPr>
        </p:nvSpPr>
        <p:spPr/>
        <p:txBody>
          <a:bodyPr/>
          <a:lstStyle/>
          <a:p>
            <a:endParaRPr lang="ru-RU"/>
          </a:p>
        </p:txBody>
      </p:sp>
      <p:pic>
        <p:nvPicPr>
          <p:cNvPr id="1026" name="Picture 2">
            <a:extLst>
              <a:ext uri="{FF2B5EF4-FFF2-40B4-BE49-F238E27FC236}">
                <a16:creationId xmlns:a16="http://schemas.microsoft.com/office/drawing/2014/main" id="{BD377D9D-95E3-44BC-8CC4-62BC14481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Изображение 005">
            <a:extLst>
              <a:ext uri="{FF2B5EF4-FFF2-40B4-BE49-F238E27FC236}">
                <a16:creationId xmlns:a16="http://schemas.microsoft.com/office/drawing/2014/main" id="{6D14AAAB-04BC-40D1-B1C7-BAB8DF3E1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990600"/>
            <a:ext cx="3595687"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a16="http://schemas.microsoft.com/office/drawing/2014/main" id="{22556917-9AB6-4BDC-84A2-D16BEA1C76EE}"/>
              </a:ext>
            </a:extLst>
          </p:cNvPr>
          <p:cNvSpPr/>
          <p:nvPr/>
        </p:nvSpPr>
        <p:spPr>
          <a:xfrm>
            <a:off x="5130800" y="678950"/>
            <a:ext cx="4470400" cy="523220"/>
          </a:xfrm>
          <a:prstGeom prst="rect">
            <a:avLst/>
          </a:prstGeom>
        </p:spPr>
        <p:txBody>
          <a:bodyPr wrap="square">
            <a:spAutoFit/>
          </a:bodyPr>
          <a:lstStyle/>
          <a:p>
            <a:r>
              <a:rPr lang="ru-RU" altLang="ru-RU" sz="28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Родин Клим Прокофьевич</a:t>
            </a:r>
            <a:endParaRPr lang="ru-RU" altLang="ru-RU" sz="2800" dirty="0">
              <a:solidFill>
                <a:srgbClr val="FF0000"/>
              </a:solidFill>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7C2E87CC-F987-4AE1-946E-5BC8F08771B7}"/>
              </a:ext>
            </a:extLst>
          </p:cNvPr>
          <p:cNvSpPr/>
          <p:nvPr/>
        </p:nvSpPr>
        <p:spPr>
          <a:xfrm>
            <a:off x="3898900" y="1859340"/>
            <a:ext cx="6858000" cy="3477875"/>
          </a:xfrm>
          <a:prstGeom prst="rect">
            <a:avLst/>
          </a:prstGeom>
        </p:spPr>
        <p:txBody>
          <a:bodyPr wrap="square">
            <a:spAutoFit/>
          </a:bodyPr>
          <a:lstStyle/>
          <a:p>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Родился </a:t>
            </a:r>
            <a:r>
              <a:rPr lang="ru-RU" altLang="ru-RU" sz="2000" dirty="0">
                <a:ea typeface="Calibri" panose="020F0502020204030204" pitchFamily="34" charset="0"/>
                <a:cs typeface="Times New Roman" panose="02020603050405020304" pitchFamily="18" charset="0"/>
              </a:rPr>
              <a:t> </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15 февраля 1911 года в п. Сучки </a:t>
            </a:r>
            <a:r>
              <a:rPr lang="ru-RU" altLang="ru-RU" sz="2000" dirty="0" err="1">
                <a:latin typeface="Times New Roman" panose="02020603050405020304" pitchFamily="18" charset="0"/>
                <a:ea typeface="Calibri" panose="020F0502020204030204" pitchFamily="34" charset="0"/>
                <a:cs typeface="Times New Roman" panose="02020603050405020304" pitchFamily="18" charset="0"/>
              </a:rPr>
              <a:t>Обливского</a:t>
            </a:r>
            <a:r>
              <a:rPr lang="ru-RU" altLang="ru-RU" sz="2000" dirty="0">
                <a:latin typeface="Times New Roman" panose="02020603050405020304" pitchFamily="18" charset="0"/>
                <a:ea typeface="Calibri" panose="020F0502020204030204" pitchFamily="34" charset="0"/>
                <a:cs typeface="Times New Roman" panose="02020603050405020304" pitchFamily="18" charset="0"/>
              </a:rPr>
              <a:t> района Ростовской области. На фронт был призван с самого начала войны. Во время  боя под Харьковом, 26 мая 1942 года попал в плен. Из плена вместе с другом бежал. По ночам пытались дойти до линии фронта, а днём сидели в копнах соломы. Немцы искали бежавших из плена, и в копнах тоже. Одни копна поджигали, другие протыкали вилами. В результате чего получил ранение в живот, но он сдержал крик. С трудом добрался до своих, был в госпитале. Затем опять фронт. Демобилизован был только в 1946 году. Прожил недолго, раны давали о себе знать. Умер 24 июля 1959 года.</a:t>
            </a:r>
            <a:endParaRPr lang="ru-RU" altLang="ru-RU"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113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0E8D91-0EFA-4B93-964F-E3870CEB89F4}"/>
              </a:ext>
            </a:extLst>
          </p:cNvPr>
          <p:cNvSpPr>
            <a:spLocks noGrp="1"/>
          </p:cNvSpPr>
          <p:nvPr>
            <p:ph type="ctrTitle"/>
          </p:nvPr>
        </p:nvSpPr>
        <p:spPr>
          <a:xfrm>
            <a:off x="-2264229" y="678950"/>
            <a:ext cx="16720458" cy="3274423"/>
          </a:xfrm>
        </p:spPr>
        <p:txBody>
          <a:bodyPr/>
          <a:lstStyle/>
          <a:p>
            <a:endParaRPr lang="ru-RU" dirty="0"/>
          </a:p>
        </p:txBody>
      </p:sp>
      <p:sp>
        <p:nvSpPr>
          <p:cNvPr id="3" name="Подзаголовок 2">
            <a:extLst>
              <a:ext uri="{FF2B5EF4-FFF2-40B4-BE49-F238E27FC236}">
                <a16:creationId xmlns:a16="http://schemas.microsoft.com/office/drawing/2014/main" id="{F5D2009A-0052-4317-AC5A-33E3803288AC}"/>
              </a:ext>
            </a:extLst>
          </p:cNvPr>
          <p:cNvSpPr>
            <a:spLocks noGrp="1"/>
          </p:cNvSpPr>
          <p:nvPr>
            <p:ph type="subTitle" idx="1"/>
          </p:nvPr>
        </p:nvSpPr>
        <p:spPr/>
        <p:txBody>
          <a:bodyPr/>
          <a:lstStyle/>
          <a:p>
            <a:endParaRPr lang="ru-RU"/>
          </a:p>
        </p:txBody>
      </p:sp>
      <p:pic>
        <p:nvPicPr>
          <p:cNvPr id="1026" name="Picture 2">
            <a:extLst>
              <a:ext uri="{FF2B5EF4-FFF2-40B4-BE49-F238E27FC236}">
                <a16:creationId xmlns:a16="http://schemas.microsoft.com/office/drawing/2014/main" id="{BD377D9D-95E3-44BC-8CC4-62BC14481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B5137C5F-4F20-46F9-A97A-A192D11588B1}"/>
              </a:ext>
            </a:extLst>
          </p:cNvPr>
          <p:cNvSpPr/>
          <p:nvPr/>
        </p:nvSpPr>
        <p:spPr>
          <a:xfrm>
            <a:off x="660400" y="127000"/>
            <a:ext cx="10947399" cy="4278094"/>
          </a:xfrm>
          <a:prstGeom prst="rect">
            <a:avLst/>
          </a:prstGeom>
        </p:spPr>
        <p:txBody>
          <a:bodyPr wrap="square">
            <a:spAutoFit/>
          </a:bodyPr>
          <a:lstStyle/>
          <a:p>
            <a:pPr algn="ctr"/>
            <a:r>
              <a:rPr lang="ru-RU" sz="3200" b="1" dirty="0">
                <a:solidFill>
                  <a:srgbClr val="FF0000"/>
                </a:solidFill>
              </a:rPr>
              <a:t>Родин Самуил Прокофьевич</a:t>
            </a:r>
            <a:endParaRPr lang="ru-RU" sz="20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Ещё один мой прадедушка Самуил в 1937 году был призван в ряды РККА.  Там он и встретил войну. О Великой Победе узнал в Кенигсберге. Дослужился до звания гвардии капитана.</a:t>
            </a:r>
          </a:p>
          <a:p>
            <a:r>
              <a:rPr lang="ru-RU" sz="2400" dirty="0">
                <a:latin typeface="Times New Roman" panose="02020603050405020304" pitchFamily="18" charset="0"/>
                <a:cs typeface="Times New Roman" panose="02020603050405020304" pitchFamily="18" charset="0"/>
              </a:rPr>
              <a:t>В боях за Краснодар в 1943 году  в составе артдивизиона под его командованием огнём артиллерии было сожжено 6 вражеских танков, один броневик, уничтожено две минометные батареи. Все время оставался на огневых позициях. За хорошую организацию, умелое командование, мужество и отвагу Самуил Прокофьевич был награжден Орденом Отечественной войны.</a:t>
            </a:r>
          </a:p>
          <a:p>
            <a:r>
              <a:rPr lang="ru-RU" sz="2400" dirty="0">
                <a:latin typeface="Times New Roman" panose="02020603050405020304" pitchFamily="18" charset="0"/>
                <a:cs typeface="Times New Roman" panose="02020603050405020304" pitchFamily="18" charset="0"/>
              </a:rPr>
              <a:t>В апреле 1945 года мой прадедушка был награждён Орденом Александра Невского за мужество, отвагу, личный пример</a:t>
            </a:r>
            <a:endParaRPr lang="ru-RU" sz="2400" dirty="0"/>
          </a:p>
        </p:txBody>
      </p:sp>
      <p:pic>
        <p:nvPicPr>
          <p:cNvPr id="6" name="Рисунок 5" descr="http://podvignaroda.mil.ru/img/awards/award9-sm.png">
            <a:extLst>
              <a:ext uri="{FF2B5EF4-FFF2-40B4-BE49-F238E27FC236}">
                <a16:creationId xmlns:a16="http://schemas.microsoft.com/office/drawing/2014/main" id="{AB9AF7D1-0914-41A8-8440-62D4FF9F4D5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08196" y="4595085"/>
            <a:ext cx="1879600" cy="1877512"/>
          </a:xfrm>
          <a:prstGeom prst="rect">
            <a:avLst/>
          </a:prstGeom>
          <a:noFill/>
          <a:ln>
            <a:noFill/>
          </a:ln>
        </p:spPr>
      </p:pic>
      <p:pic>
        <p:nvPicPr>
          <p:cNvPr id="7" name="Рисунок 6" descr="http://podvignaroda.mil.ru/img/awards/award8-sm.png">
            <a:extLst>
              <a:ext uri="{FF2B5EF4-FFF2-40B4-BE49-F238E27FC236}">
                <a16:creationId xmlns:a16="http://schemas.microsoft.com/office/drawing/2014/main" id="{A89E4F49-024F-4671-A258-790A6CA34C6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115988" y="4595085"/>
            <a:ext cx="1761909" cy="1788612"/>
          </a:xfrm>
          <a:prstGeom prst="rect">
            <a:avLst/>
          </a:prstGeom>
          <a:noFill/>
          <a:ln>
            <a:noFill/>
          </a:ln>
        </p:spPr>
      </p:pic>
    </p:spTree>
    <p:extLst>
      <p:ext uri="{BB962C8B-B14F-4D97-AF65-F5344CB8AC3E}">
        <p14:creationId xmlns:p14="http://schemas.microsoft.com/office/powerpoint/2010/main" val="108418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0E8D91-0EFA-4B93-964F-E3870CEB89F4}"/>
              </a:ext>
            </a:extLst>
          </p:cNvPr>
          <p:cNvSpPr>
            <a:spLocks noGrp="1"/>
          </p:cNvSpPr>
          <p:nvPr>
            <p:ph type="ctrTitle"/>
          </p:nvPr>
        </p:nvSpPr>
        <p:spPr>
          <a:xfrm>
            <a:off x="-2264229" y="678950"/>
            <a:ext cx="16720458" cy="3274423"/>
          </a:xfrm>
        </p:spPr>
        <p:txBody>
          <a:bodyPr/>
          <a:lstStyle/>
          <a:p>
            <a:endParaRPr lang="ru-RU" dirty="0"/>
          </a:p>
        </p:txBody>
      </p:sp>
      <p:sp>
        <p:nvSpPr>
          <p:cNvPr id="3" name="Подзаголовок 2">
            <a:extLst>
              <a:ext uri="{FF2B5EF4-FFF2-40B4-BE49-F238E27FC236}">
                <a16:creationId xmlns:a16="http://schemas.microsoft.com/office/drawing/2014/main" id="{F5D2009A-0052-4317-AC5A-33E3803288AC}"/>
              </a:ext>
            </a:extLst>
          </p:cNvPr>
          <p:cNvSpPr>
            <a:spLocks noGrp="1"/>
          </p:cNvSpPr>
          <p:nvPr>
            <p:ph type="subTitle" idx="1"/>
          </p:nvPr>
        </p:nvSpPr>
        <p:spPr/>
        <p:txBody>
          <a:bodyPr/>
          <a:lstStyle/>
          <a:p>
            <a:endParaRPr lang="ru-RU"/>
          </a:p>
        </p:txBody>
      </p:sp>
      <p:pic>
        <p:nvPicPr>
          <p:cNvPr id="1026" name="Picture 2">
            <a:extLst>
              <a:ext uri="{FF2B5EF4-FFF2-40B4-BE49-F238E27FC236}">
                <a16:creationId xmlns:a16="http://schemas.microsoft.com/office/drawing/2014/main" id="{BD377D9D-95E3-44BC-8CC4-62BC14481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19">
            <a:extLst>
              <a:ext uri="{FF2B5EF4-FFF2-40B4-BE49-F238E27FC236}">
                <a16:creationId xmlns:a16="http://schemas.microsoft.com/office/drawing/2014/main" id="{FB117C6C-3D69-4465-B9F2-805F77316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720725"/>
            <a:ext cx="3500438"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a16="http://schemas.microsoft.com/office/drawing/2014/main" id="{2A97DCAE-ADAF-445C-83B8-E52B2B36A110}"/>
              </a:ext>
            </a:extLst>
          </p:cNvPr>
          <p:cNvSpPr/>
          <p:nvPr/>
        </p:nvSpPr>
        <p:spPr>
          <a:xfrm>
            <a:off x="5453062" y="339243"/>
            <a:ext cx="5722938" cy="523220"/>
          </a:xfrm>
          <a:prstGeom prst="rect">
            <a:avLst/>
          </a:prstGeom>
        </p:spPr>
        <p:txBody>
          <a:bodyPr wrap="square">
            <a:spAutoFit/>
          </a:bodyPr>
          <a:lstStyle/>
          <a:p>
            <a:r>
              <a:rPr lang="ru-RU" altLang="ru-RU" sz="28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Родин Стефан Прокофьевич</a:t>
            </a:r>
            <a:endParaRPr lang="ru-RU" altLang="ru-RU"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BEE56636-82C7-414D-B755-1F56E8DD3EC2}"/>
              </a:ext>
            </a:extLst>
          </p:cNvPr>
          <p:cNvSpPr/>
          <p:nvPr/>
        </p:nvSpPr>
        <p:spPr>
          <a:xfrm>
            <a:off x="4114800" y="753268"/>
            <a:ext cx="7874000" cy="5871094"/>
          </a:xfrm>
          <a:prstGeom prst="rect">
            <a:avLst/>
          </a:prstGeom>
        </p:spPr>
        <p:txBody>
          <a:bodyPr wrap="square">
            <a:spAutoFit/>
          </a:bodyPr>
          <a:lstStyle/>
          <a:p>
            <a:pPr>
              <a:lnSpc>
                <a:spcPct val="107000"/>
              </a:lnSpc>
              <a:spcAft>
                <a:spcPts val="80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Родился в 1919 году. В РККА был призван в 1939 году. Принимал участие в советско-финской войне. В годы Великой Отечественной войны участвовал в обороне и прорыве блокады Ленинграда. Имел три лёгких и одно тяжёлое ранение, контузию. Находясь на фронте, прошёл боевую школу на должности водителя танка и  командира стрелкового взвода.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fontAlgn="base">
              <a:spcAft>
                <a:spcPts val="0"/>
              </a:spcAft>
            </a:pPr>
            <a:r>
              <a:rPr lang="ru-RU" sz="2000" dirty="0">
                <a:latin typeface="Times New Roman" panose="02020603050405020304" pitchFamily="18" charset="0"/>
                <a:ea typeface="Times New Roman" panose="02020603050405020304" pitchFamily="18" charset="0"/>
              </a:rPr>
              <a:t>   Участвуя в наступательном бою в районе г. Нарвы 11.02.1944 г. проявил умение и мастерство в организации наступательного боя в результате его взвод первый ворвался в оборону немцев, массированным огнём и гранатами уничтожил до роты солдат противника и две огневые пулемётные точки. Сам лично, мой прадедушка в этом бою подбил один немецкий танк. Где был осколком снаряда тяжело ранен в левую ногу  с последующей её ампутацией.</a:t>
            </a:r>
            <a:r>
              <a:rPr lang="ru-RU"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rPr>
              <a:t>Имел награды: медаль «За оборону Ленинграда»,  «За победу над Германией», юбилейные медали, орден Отечественной войны II степени». После войны жил и работал в совхозе, был председателем совета ветеранов.</a:t>
            </a:r>
            <a:endParaRPr lang="ru-RU" sz="2000" dirty="0">
              <a:latin typeface="Times New Roman" panose="02020603050405020304" pitchFamily="18" charset="0"/>
              <a:ea typeface="Times New Roman" panose="02020603050405020304" pitchFamily="18" charset="0"/>
            </a:endParaRPr>
          </a:p>
          <a:p>
            <a:pP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4988340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858</Words>
  <Application>Microsoft Office PowerPoint</Application>
  <PresentationFormat>Широкоэкранный</PresentationFormat>
  <Paragraphs>50</Paragraphs>
  <Slides>10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vt:i4>
      </vt:variant>
    </vt:vector>
  </HeadingPairs>
  <TitlesOfParts>
    <vt:vector size="18" baseType="lpstr">
      <vt:lpstr>Arial</vt:lpstr>
      <vt:lpstr>Bookman Old Style</vt:lpstr>
      <vt:lpstr>Calibri</vt:lpstr>
      <vt:lpstr>Calibri Light</vt:lpstr>
      <vt:lpstr>Open Sans</vt:lpstr>
      <vt:lpstr>Times New Roman</vt:lpstr>
      <vt:lpstr>Times New Roman, serif</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10</cp:revision>
  <dcterms:created xsi:type="dcterms:W3CDTF">2020-04-20T11:04:26Z</dcterms:created>
  <dcterms:modified xsi:type="dcterms:W3CDTF">2020-04-20T13:44:53Z</dcterms:modified>
</cp:coreProperties>
</file>