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E6A26-E0FE-4EAD-82F9-88284238118C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D1531-F25C-4485-ACEE-7B3A68C09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1531-F25C-4485-ACEE-7B3A68C093F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263-C3DF-4A80-A4CD-471876CCAC8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67972-9570-432A-A128-D0E4B4350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263-C3DF-4A80-A4CD-471876CCAC8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7972-9570-432A-A128-D0E4B4350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263-C3DF-4A80-A4CD-471876CCAC8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7972-9570-432A-A128-D0E4B4350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E4C263-C3DF-4A80-A4CD-471876CCAC8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B67972-9570-432A-A128-D0E4B4350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263-C3DF-4A80-A4CD-471876CCAC8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7972-9570-432A-A128-D0E4B4350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263-C3DF-4A80-A4CD-471876CCAC8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7972-9570-432A-A128-D0E4B4350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7972-9570-432A-A128-D0E4B4350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263-C3DF-4A80-A4CD-471876CCAC8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263-C3DF-4A80-A4CD-471876CCAC8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7972-9570-432A-A128-D0E4B4350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263-C3DF-4A80-A4CD-471876CCAC8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7972-9570-432A-A128-D0E4B4350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E4C263-C3DF-4A80-A4CD-471876CCAC8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B67972-9570-432A-A128-D0E4B4350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C263-C3DF-4A80-A4CD-471876CCAC8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67972-9570-432A-A128-D0E4B4350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E4C263-C3DF-4A80-A4CD-471876CCAC8F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B67972-9570-432A-A128-D0E4B43503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4728018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Областной конкурс презентаций «Великая Отечественная война в истории моей семьи»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Номинация «Боевой путь»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Тема « След Великой Победы в моей семье»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Автор : Колесников Степан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Муниципальное образование : </a:t>
            </a:r>
            <a:r>
              <a:rPr lang="ru-RU" sz="2800" b="1" dirty="0" err="1">
                <a:solidFill>
                  <a:srgbClr val="C00000"/>
                </a:solidFill>
              </a:rPr>
              <a:t>Обливский</a:t>
            </a:r>
            <a:r>
              <a:rPr lang="ru-RU" sz="2800" b="1" dirty="0">
                <a:solidFill>
                  <a:srgbClr val="C00000"/>
                </a:solidFill>
              </a:rPr>
              <a:t> район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Название ОО: МБОУ «</a:t>
            </a:r>
            <a:r>
              <a:rPr lang="ru-RU" sz="2800" b="1" dirty="0" err="1">
                <a:solidFill>
                  <a:srgbClr val="C00000"/>
                </a:solidFill>
              </a:rPr>
              <a:t>Каштановская</a:t>
            </a:r>
            <a:r>
              <a:rPr lang="ru-RU" sz="2800" b="1" dirty="0">
                <a:solidFill>
                  <a:srgbClr val="C00000"/>
                </a:solidFill>
              </a:rPr>
              <a:t> СОШ»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 err="1">
                <a:solidFill>
                  <a:srgbClr val="C00000"/>
                </a:solidFill>
              </a:rPr>
              <a:t>Взрастная</a:t>
            </a:r>
            <a:r>
              <a:rPr lang="ru-RU" sz="2800" b="1" dirty="0">
                <a:solidFill>
                  <a:srgbClr val="C00000"/>
                </a:solidFill>
              </a:rPr>
              <a:t> категория: 5 – 6 классы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Класс: 5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ФИО руководителя: Родина Любовь Ивановна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georgievskaya-l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572008"/>
            <a:ext cx="8072494" cy="164501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58204" cy="1571636"/>
          </a:xfrm>
        </p:spPr>
        <p:txBody>
          <a:bodyPr>
            <a:normAutofit fontScale="90000"/>
          </a:bodyPr>
          <a:lstStyle/>
          <a:p>
            <a:br>
              <a:rPr lang="ru-RU" sz="2200" dirty="0"/>
            </a:br>
            <a:br>
              <a:rPr lang="ru-RU" sz="2200" dirty="0"/>
            </a:br>
            <a:r>
              <a:rPr lang="ru-RU" sz="2200" dirty="0">
                <a:solidFill>
                  <a:srgbClr val="C00000"/>
                </a:solidFill>
              </a:rPr>
              <a:t>Это был чуткий, отзывчивый, добрый человек. Всеми уважаемый на селе Бабушка трепетно хранит его заслуженные награды. К сожалению, Николая Ивановича уже нет рядом с нами, но память о нём будет вечной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402" t="7576" r="3324" b="3030"/>
          <a:stretch>
            <a:fillRect/>
          </a:stretch>
        </p:blipFill>
        <p:spPr bwMode="auto">
          <a:xfrm>
            <a:off x="4786314" y="1785926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41592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928670"/>
            <a:ext cx="85011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Победы - праздник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слезами на глазах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Как часто в этот день приходится видеть дедушек и бабушек, которые плачут, вспоминая своих товарищей, которые не смогли дожить до этого дня, не смогли сверкнуть своими орденами на ослепительном майском солнце.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Мы обязаны гордиться мужеством, бесстрашием и отвагой тех, кто встал на пути у деспотов и тиранов, заслонил  грудью свою Родину, заслонил от пуль и гранат, заслонил во имя всего прекрасного, что существует на земле: свободы, любви,  милосердия.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2868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28596" y="5786454"/>
            <a:ext cx="81439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86380" y="1928802"/>
            <a:ext cx="3479668" cy="335758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sz="2300" dirty="0">
                <a:solidFill>
                  <a:srgbClr val="C00000"/>
                </a:solidFill>
              </a:rPr>
              <a:t>Вся страна готовится к празднованию 75-летия Победы. О той незабываемой беде написано много книг, снято большое количество фильмов. Но самыми яркими и правдивыми в моей памяти на всю жизнь останутся рассказы о войне моей бабушки о своём отце.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0" y="457200"/>
            <a:ext cx="3833810" cy="1400164"/>
          </a:xfrm>
        </p:spPr>
        <p:txBody>
          <a:bodyPr>
            <a:normAutofit/>
          </a:bodyPr>
          <a:lstStyle/>
          <a:p>
            <a:pPr algn="r"/>
            <a:r>
              <a:rPr lang="ru-RU" sz="1600" i="1" dirty="0">
                <a:solidFill>
                  <a:srgbClr val="FFC000"/>
                </a:solidFill>
              </a:rPr>
              <a:t>Как горько нам стоять у обелисков</a:t>
            </a:r>
            <a:br>
              <a:rPr lang="ru-RU" sz="1600" i="1" dirty="0">
                <a:solidFill>
                  <a:srgbClr val="FFC000"/>
                </a:solidFill>
              </a:rPr>
            </a:br>
            <a:r>
              <a:rPr lang="ru-RU" sz="1600" i="1" dirty="0">
                <a:solidFill>
                  <a:srgbClr val="FFC000"/>
                </a:solidFill>
              </a:rPr>
              <a:t> И видеть там скорбящих матерей</a:t>
            </a:r>
            <a:br>
              <a:rPr lang="ru-RU" sz="1600" i="1" dirty="0">
                <a:solidFill>
                  <a:srgbClr val="FFC000"/>
                </a:solidFill>
              </a:rPr>
            </a:br>
            <a:r>
              <a:rPr lang="ru-RU" sz="1600" i="1" dirty="0">
                <a:solidFill>
                  <a:srgbClr val="FFC000"/>
                </a:solidFill>
              </a:rPr>
              <a:t> Мы головы свои склоняем низко</a:t>
            </a:r>
            <a:br>
              <a:rPr lang="ru-RU" sz="1600" i="1" dirty="0">
                <a:solidFill>
                  <a:srgbClr val="FFC000"/>
                </a:solidFill>
              </a:rPr>
            </a:br>
            <a:r>
              <a:rPr lang="ru-RU" sz="1600" i="1" dirty="0">
                <a:solidFill>
                  <a:srgbClr val="FFC000"/>
                </a:solidFill>
              </a:rPr>
              <a:t> Земной поклон за ваших сыновей. </a:t>
            </a:r>
            <a:br>
              <a:rPr lang="ru-RU" sz="1600" i="1" dirty="0">
                <a:solidFill>
                  <a:srgbClr val="FFC000"/>
                </a:solidFill>
              </a:rPr>
            </a:br>
            <a:r>
              <a:rPr lang="ru-RU" sz="1600" i="1" dirty="0">
                <a:solidFill>
                  <a:srgbClr val="FFC000"/>
                </a:solidFill>
              </a:rPr>
              <a:t>                                           Л. Кондратенко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39290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357826"/>
            <a:ext cx="371477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Мой прадедушка </a:t>
            </a:r>
            <a:r>
              <a:rPr lang="ru-RU" sz="1800" b="1" dirty="0" err="1">
                <a:solidFill>
                  <a:srgbClr val="C00000"/>
                </a:solidFill>
              </a:rPr>
              <a:t>Гайворонский</a:t>
            </a:r>
            <a:r>
              <a:rPr lang="ru-RU" sz="1800" b="1" dirty="0">
                <a:solidFill>
                  <a:srgbClr val="C00000"/>
                </a:solidFill>
              </a:rPr>
              <a:t> Николай Иванович родился 19 декабря 1914 г. в х.Алексеевском окончил  4 класса начальной школы. До войны работал  трактористом Был призван на службу в 1941 году .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36433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36"/>
            <a:ext cx="40005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838" y="1581136"/>
            <a:ext cx="40005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В начале войны он был оружейным мастером 3-го мотострелкового батальона 30-й гвардейской механизированной Днепропетровской бригады в звании Гвардии старший  Сержант. Воевал на Западном фронте, затем на Украинском.  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56" y="1911603"/>
            <a:ext cx="3583630" cy="444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46663"/>
            <a:ext cx="4071966" cy="441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За годы войны он получил четыре ранения. Последнее было самым тяжёлым в январе 1944 года: осколок снаряда попал ему в ногу, но он не ушёл в госпиталь, а остался на переднем крае обороны и производил ремонт оружия (информация взята с его наградного листа). За это он был удостоен ордена Славы 3-й степени.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01" t="3278" r="2902"/>
          <a:stretch>
            <a:fillRect/>
          </a:stretch>
        </p:blipFill>
        <p:spPr bwMode="auto">
          <a:xfrm>
            <a:off x="857224" y="2143116"/>
            <a:ext cx="72152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2400"/>
            <a:ext cx="8115328" cy="141921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Победу встретил в Австрии, в городе Вена. Затем его батальон  перебросили в </a:t>
            </a:r>
            <a:r>
              <a:rPr lang="ru-RU" sz="2400" dirty="0" err="1">
                <a:solidFill>
                  <a:srgbClr val="C00000"/>
                </a:solidFill>
              </a:rPr>
              <a:t>Манжурию</a:t>
            </a:r>
            <a:r>
              <a:rPr lang="ru-RU" sz="2400" dirty="0">
                <a:solidFill>
                  <a:srgbClr val="C00000"/>
                </a:solidFill>
              </a:rPr>
              <a:t>, </a:t>
            </a:r>
            <a:r>
              <a:rPr lang="ru-RU" sz="2400" dirty="0" err="1">
                <a:solidFill>
                  <a:srgbClr val="C00000"/>
                </a:solidFill>
              </a:rPr>
              <a:t>в</a:t>
            </a:r>
            <a:r>
              <a:rPr lang="ru-RU" sz="2400" dirty="0">
                <a:solidFill>
                  <a:srgbClr val="C00000"/>
                </a:solidFill>
              </a:rPr>
              <a:t> Китай, где он ещё целый год воевал. </a:t>
            </a:r>
          </a:p>
        </p:txBody>
      </p:sp>
      <p:pic>
        <p:nvPicPr>
          <p:cNvPr id="1026" name="Picture 2" descr="C:\Documents and Settings\Администратор.SAMLAB\Рабочий стол\Фото е презент\Фото Гайворонский Н.И\Наградной лис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3369001" cy="450059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928803"/>
            <a:ext cx="4059238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 fontScale="90000"/>
          </a:bodyPr>
          <a:lstStyle/>
          <a:p>
            <a:br>
              <a:rPr lang="ru-RU" sz="2000" dirty="0"/>
            </a:br>
            <a:r>
              <a:rPr lang="ru-RU" sz="2000" dirty="0">
                <a:solidFill>
                  <a:srgbClr val="C00000"/>
                </a:solidFill>
              </a:rPr>
              <a:t>Прадедушка был награждён многими орденами и медалями: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-орденом Красной звезды,  медалью «За взятие Вены»,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 медалью «За освобождение Праги», медалью «За Победу над Японией».</a:t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57746"/>
          <a:stretch>
            <a:fillRect/>
          </a:stretch>
        </p:blipFill>
        <p:spPr bwMode="auto">
          <a:xfrm>
            <a:off x="285720" y="4214818"/>
            <a:ext cx="40719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54167"/>
          <a:stretch>
            <a:fillRect/>
          </a:stretch>
        </p:blipFill>
        <p:spPr bwMode="auto">
          <a:xfrm>
            <a:off x="4572000" y="1785926"/>
            <a:ext cx="4000528" cy="227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56944"/>
          <a:stretch>
            <a:fillRect/>
          </a:stretch>
        </p:blipFill>
        <p:spPr bwMode="auto">
          <a:xfrm>
            <a:off x="357158" y="1785926"/>
            <a:ext cx="40719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54167"/>
          <a:stretch>
            <a:fillRect/>
          </a:stretch>
        </p:blipFill>
        <p:spPr bwMode="auto">
          <a:xfrm>
            <a:off x="4643438" y="4214818"/>
            <a:ext cx="3892287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а также юбилейными медалями: Двадцать лет Победы в Великой Отечественной войне», «Тридцать лет Победы в Великой Отечественной войне», «Сорок лет Победы в Великой Отечественной войне», «Пятьдесят лет Победы в Великой Отечественной войне», </a:t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7147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После войны прадедушка вернулся домой (в хутор Алексеевский) и продолжал трудиться механизатором до пенсионного возраста.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575" t="6667" r="3911" b="3333"/>
          <a:stretch>
            <a:fillRect/>
          </a:stretch>
        </p:blipFill>
        <p:spPr bwMode="auto">
          <a:xfrm>
            <a:off x="642910" y="2071678"/>
            <a:ext cx="371477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57364"/>
            <a:ext cx="4138642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343</TotalTime>
  <Words>361</Words>
  <Application>Microsoft Office PowerPoint</Application>
  <PresentationFormat>Экран (4:3)</PresentationFormat>
  <Paragraphs>15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Wingdings 2</vt:lpstr>
      <vt:lpstr>Бумажная</vt:lpstr>
      <vt:lpstr>Областной конкурс презентаций «Великая Отечественная война в истории моей семьи» Номинация «Боевой путь» Тема « След Великой Победы в моей семье» Автор : Колесников Степан Муниципальное образование : Обливский район Название ОО: МБОУ «Каштановская СОШ» Взрастная категория: 5 – 6 классы Класс: 5 ФИО руководителя: Родина Любовь Ивановна </vt:lpstr>
      <vt:lpstr>Как горько нам стоять у обелисков  И видеть там скорбящих матерей  Мы головы свои склоняем низко  Земной поклон за ваших сыновей.                                             Л. Кондратенко</vt:lpstr>
      <vt:lpstr>Мой прадедушка Гайворонский Николай Иванович родился 19 декабря 1914 г. в х.Алексеевском окончил  4 класса начальной школы. До войны работал  трактористом Был призван на службу в 1941 году .</vt:lpstr>
      <vt:lpstr>В начале войны он был оружейным мастером 3-го мотострелкового батальона 30-й гвардейской механизированной Днепропетровской бригады в звании Гвардии старший  Сержант. Воевал на Западном фронте, затем на Украинском.  </vt:lpstr>
      <vt:lpstr>За годы войны он получил четыре ранения. Последнее было самым тяжёлым в январе 1944 года: осколок снаряда попал ему в ногу, но он не ушёл в госпиталь, а остался на переднем крае обороны и производил ремонт оружия (информация взята с его наградного листа). За это он был удостоен ордена Славы 3-й степени.</vt:lpstr>
      <vt:lpstr>Победу встретил в Австрии, в городе Вена. Затем его батальон  перебросили в Манжурию, в Китай, где он ещё целый год воевал. </vt:lpstr>
      <vt:lpstr> Прадедушка был награждён многими орденами и медалями: -орденом Красной звезды,  медалью «За взятие Вены»,  медалью «За освобождение Праги», медалью «За Победу над Японией». </vt:lpstr>
      <vt:lpstr>а также юбилейными медалями: Двадцать лет Победы в Великой Отечественной войне», «Тридцать лет Победы в Великой Отечественной войне», «Сорок лет Победы в Великой Отечественной войне», «Пятьдесят лет Победы в Великой Отечественной войне»,  </vt:lpstr>
      <vt:lpstr>После войны прадедушка вернулся домой (в хутор Алексеевский) и продолжал трудиться механизатором до пенсионного возраста. </vt:lpstr>
      <vt:lpstr>  Это был чуткий, отзывчивый, добрый человек. Всеми уважаемый на селе Бабушка трепетно хранит его заслуженные награды. К сожалению, Николая Ивановича уже нет рядом с нами, но память о нём будет вечной. 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«Минувших лет святая память» «В те далёкие годы»</dc:title>
  <dc:creator>SamLab.ws</dc:creator>
  <cp:lastModifiedBy>User</cp:lastModifiedBy>
  <cp:revision>41</cp:revision>
  <dcterms:created xsi:type="dcterms:W3CDTF">2015-02-12T05:56:40Z</dcterms:created>
  <dcterms:modified xsi:type="dcterms:W3CDTF">2020-04-19T17:48:32Z</dcterms:modified>
</cp:coreProperties>
</file>